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53A2-9292-C365-36E4-1C735C24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898197-167D-E654-24EF-B93C4A74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9862-7EB8-27A4-0784-42CB3023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E9A04-B641-C99C-BC26-851D9684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430BD4-46C0-0870-F772-67FE0C63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99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D239A-3E2E-30DE-A0A5-E31B571F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086908-5647-ABB3-5B5D-239FA8306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654C42-DA8E-F3F4-AAFA-6E82FC7F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CA567-BD14-3EB0-E537-29B040FA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49EAB-C54A-D454-639A-DFBBC0BF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6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87A1E3-C265-177C-96BE-5BF0DD32E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63BA14-87C4-C174-CDDE-9ADAC7AB7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588B5-00C9-EF94-2EAF-3A80AA05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FB948-D1AD-F41C-81DF-6E6AFBC4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00D85-F787-C46E-D0D3-8BE5BF8F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4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B2515-D8C6-3F24-960B-22DD787B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DFA923-94C8-C138-DC6C-DD25E30A6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C3E64-66B4-0103-B096-466941C6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48DA0-36D1-6F06-6F4D-275B0291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303477-8B0D-50F1-59B6-65A05EBF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CE77D-2B70-AB39-A36F-27C33BBC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9BECCE-DFA6-29D3-0535-87CF821F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433EC0-5F4A-C94F-0254-60E398FD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3DC98-4E57-BE82-1256-069448D3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29EC7-DB4B-57EE-0D01-2496E770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4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FBDB-53AE-B46A-0911-BA10721E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F5CAC-20E9-52A1-294A-2148BB66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4F6EA1-C75C-4E50-B922-C6A4F2EF8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3FA136-2399-11A4-5DC5-8D11990D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93E784-CDB6-062B-1F2F-7AECCDCF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DE565D-260A-C050-DEEC-A02C7981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43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4C0C9-0AB1-0FAA-AFA6-0044A572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4E232B-9B3D-D6F4-4901-0F817B151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A88063-272A-3877-CD6D-58CF18FC6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ED5D6D-EA89-4EEE-5752-BB0C1D87C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69E6E3-350C-CFB7-8344-182C9BCA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44686A-F7BC-5362-BF43-1780FDB1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5CF8E8-661D-287D-0587-C648D859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30CBC9-E6C0-84E9-5260-FA6A2542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4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43E47-6A8B-AA90-AB00-5C7548B4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AC8467-9817-4D86-0D71-6B064607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8BB082-2785-2BF4-50A3-05482369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04A7B-C9BA-EDEC-9829-B089F373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35458-DC17-E42A-3C17-49906561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C440FC-F5D0-44CC-40B4-B460072C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51BC38-A68A-CF4E-1CDF-4D36573B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2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35FF7-C233-DFE5-71B5-F9C88DAE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41717-4802-6A35-9076-FE251BD6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12C13-3C16-A34A-503C-79E55884D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7A832F-DCF9-D806-3D36-0A6616FD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518184-665B-1C42-1A49-5549D5C5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C0B0F0-CF93-339F-4D1E-D94800B3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D1927-9754-4EF0-C6B5-4AAF8386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1882E5-5344-1D4A-462E-8B943C50B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4B9DCB-08E5-FF65-8E66-95A75340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4676F5-83B4-A95C-2539-1233592C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8A006A-A10F-8394-0140-AF0C801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CA384F-D45C-A30C-67A1-A60C0B3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31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487FF7F-119D-362A-8A95-167A09B8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ABAA0E-F673-ED3F-B563-E4C101E2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D139C-B901-3954-4176-3609F6BFC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EDA0-A2AF-2148-8170-81DB4E72345C}" type="datetimeFigureOut">
              <a:rPr lang="de-DE" smtClean="0"/>
              <a:t>17.01.23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92204-74A0-6988-BCFB-159910814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BAA57-B78A-03EB-8E4F-F0AA92D38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921B3-9717-F046-9707-B3CAB3B5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8332FEF3-38E9-DF7C-7E8C-C8C6C93CB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b="32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747368-F94D-714A-4ACD-F6531B3BD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de-DE" sz="6600" b="1" dirty="0">
                <a:latin typeface="Bodoni MT Poster Compressed" panose="02070706080601050204" pitchFamily="18" charset="77"/>
                <a:ea typeface="BatangChe" panose="02000300000000000000" pitchFamily="2" charset="-127"/>
              </a:rPr>
              <a:t>Unser Schul-Kiosk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E0D2AD-934D-235A-64D1-6A09CC81D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41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4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31205-CCF3-4B9E-CC23-B63431DE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5" y="0"/>
            <a:ext cx="4140014" cy="1330839"/>
          </a:xfrm>
        </p:spPr>
        <p:txBody>
          <a:bodyPr>
            <a:noAutofit/>
          </a:bodyPr>
          <a:lstStyle/>
          <a:p>
            <a:r>
              <a:rPr lang="de-DE" sz="6700" b="1" dirty="0">
                <a:latin typeface="Bodoni MT Poster Compressed" panose="02070706080601050204" pitchFamily="18" charset="77"/>
                <a:ea typeface="GungsuhChe" panose="02030609000101010101" pitchFamily="49" charset="-127"/>
              </a:rPr>
              <a:t>Inhaltsverzeichnis: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09A1389-5786-BB18-E00C-B965A21B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" r="2" b="2072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72A40A-F5CF-AC90-6DCE-A8095A58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de-DE" sz="4800" b="1" dirty="0">
                <a:latin typeface="Bodoni MT Poster Compressed" panose="020F0302020204030204" pitchFamily="34" charset="0"/>
              </a:rPr>
              <a:t>1. Öffnungszeiten</a:t>
            </a:r>
          </a:p>
          <a:p>
            <a:r>
              <a:rPr lang="de-DE" sz="4800" b="1" dirty="0">
                <a:latin typeface="Bodoni MT Poster Compressed" panose="020F0302020204030204" pitchFamily="34" charset="0"/>
              </a:rPr>
              <a:t>2. Angebot</a:t>
            </a:r>
          </a:p>
          <a:p>
            <a:r>
              <a:rPr lang="de-DE" sz="4800" b="1" dirty="0">
                <a:latin typeface="Bodoni MT Poster Compressed" panose="020F0302020204030204" pitchFamily="34" charset="0"/>
              </a:rPr>
              <a:t>3. Arbeitsdienste</a:t>
            </a:r>
          </a:p>
          <a:p>
            <a:r>
              <a:rPr lang="de-DE" sz="4800" b="1" dirty="0">
                <a:latin typeface="Bodoni MT Poster Compressed" panose="020F0302020204030204" pitchFamily="34" charset="0"/>
              </a:rPr>
              <a:t>4. Partner und Lieferanten</a:t>
            </a:r>
          </a:p>
          <a:p>
            <a:endParaRPr lang="en-US" sz="6200" b="1" dirty="0">
              <a:latin typeface="Bodoni MT Poster Compressed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6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8E2B0D-CC02-D4C6-86C3-E1749025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de-DE" sz="3900" b="1" dirty="0">
                <a:latin typeface="Forte Forward" panose="020F0502020204030204" pitchFamily="34" charset="0"/>
              </a:rPr>
              <a:t>Öffnungszeiten: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A1058B-A612-5969-4168-310F2F78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de-DE" sz="2000" dirty="0"/>
              <a:t>Montag-Freitag in der 1. großen Pause</a:t>
            </a:r>
          </a:p>
          <a:p>
            <a:endParaRPr lang="de-DE" sz="2000" dirty="0"/>
          </a:p>
          <a:p>
            <a:r>
              <a:rPr lang="de-DE" sz="2000" dirty="0"/>
              <a:t>Sonderangebote gibt es wöchentlich in der Mittagspause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2259221E-7BDC-302E-6A10-57849CFD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49" y="661916"/>
            <a:ext cx="4098957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0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3C4E43-791A-C1B3-CFE7-DEFE4509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Autofit/>
          </a:bodyPr>
          <a:lstStyle/>
          <a:p>
            <a:r>
              <a:rPr lang="de-DE" sz="7700" b="1" dirty="0">
                <a:latin typeface="Mistral" panose="020F0502020204030204" pitchFamily="34" charset="0"/>
              </a:rPr>
              <a:t>Angebot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1D62BE-84E3-D90A-AE30-B7245BE3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de-DE" sz="2900" b="1" dirty="0">
                <a:latin typeface="MS Mincho" panose="020B0300000000000000" pitchFamily="34" charset="-128"/>
                <a:ea typeface="MS Mincho" panose="020B0300000000000000" pitchFamily="34" charset="-128"/>
              </a:rPr>
              <a:t>Belegte Brötchen</a:t>
            </a:r>
          </a:p>
          <a:p>
            <a:r>
              <a:rPr lang="de-DE" sz="2900" b="1" dirty="0">
                <a:latin typeface="MS Mincho" panose="020B0300000000000000" pitchFamily="34" charset="-128"/>
                <a:ea typeface="MS Mincho" panose="020B0300000000000000" pitchFamily="34" charset="-128"/>
              </a:rPr>
              <a:t>Getränke</a:t>
            </a:r>
          </a:p>
          <a:p>
            <a:r>
              <a:rPr lang="de-DE" sz="2900" b="1" dirty="0">
                <a:latin typeface="MS Mincho" panose="020B0300000000000000" pitchFamily="34" charset="-128"/>
                <a:ea typeface="MS Mincho" panose="020B0300000000000000" pitchFamily="34" charset="-128"/>
              </a:rPr>
              <a:t>Snacks und Süßigkeiten</a:t>
            </a:r>
            <a:endParaRPr lang="en-US" sz="2900" b="1" dirty="0">
              <a:latin typeface="MS Mincho" panose="020B0300000000000000" pitchFamily="34" charset="-128"/>
              <a:ea typeface="MS Mincho" panose="020B0300000000000000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ECCF8995-9B14-418C-7F42-4D6BAB2ED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r="-1" b="2161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3A128E-C750-FEC3-1C94-5D86A004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Autofit/>
          </a:bodyPr>
          <a:lstStyle/>
          <a:p>
            <a:r>
              <a:rPr lang="de-DE" sz="4800" b="1" dirty="0">
                <a:latin typeface="Matura MT Script Capitals" panose="020F0502020204030204" pitchFamily="34" charset="0"/>
                <a:ea typeface="GungsuhChe" panose="02030609000101010101" pitchFamily="49" charset="-127"/>
                <a:cs typeface="LilyUPC" panose="020B0604020202020204" pitchFamily="34" charset="0"/>
              </a:rPr>
              <a:t>Arbeitsdienste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E6768F8B-7D52-7660-6BC8-74BBCBC3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76" y="650494"/>
            <a:ext cx="3926554" cy="53241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71E7AF-74A6-7A34-81CC-1C018D32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61" y="1894585"/>
            <a:ext cx="4282984" cy="3511943"/>
          </a:xfrm>
        </p:spPr>
        <p:txBody>
          <a:bodyPr anchor="ctr">
            <a:noAutofit/>
          </a:bodyPr>
          <a:lstStyle/>
          <a:p>
            <a:r>
              <a:rPr lang="de-DE" sz="2400" b="1" dirty="0"/>
              <a:t>Vor der Pause (ca. 20 min)</a:t>
            </a:r>
          </a:p>
          <a:p>
            <a:endParaRPr lang="de-DE" sz="200" b="1" dirty="0"/>
          </a:p>
          <a:p>
            <a:pPr lvl="1"/>
            <a:r>
              <a:rPr lang="de-DE" sz="1500" b="1" i="0" dirty="0">
                <a:effectLst/>
                <a:latin typeface="Helvetica" pitchFamily="2" charset="0"/>
              </a:rPr>
              <a:t>﻿﻿Täglicher Einkauf (Brötchen)</a:t>
            </a:r>
          </a:p>
          <a:p>
            <a:pPr lvl="1"/>
            <a:endParaRPr lang="de-DE" sz="1500" b="1" dirty="0">
              <a:effectLst/>
              <a:latin typeface="Helvetica" pitchFamily="2" charset="0"/>
            </a:endParaRPr>
          </a:p>
          <a:p>
            <a:pPr lvl="1"/>
            <a:r>
              <a:rPr lang="de-DE" sz="1500" b="1" i="0" dirty="0">
                <a:effectLst/>
                <a:latin typeface="Helvetica" pitchFamily="2" charset="0"/>
              </a:rPr>
              <a:t>﻿﻿Brötchen belegen</a:t>
            </a:r>
          </a:p>
          <a:p>
            <a:pPr lvl="1"/>
            <a:endParaRPr lang="de-DE" sz="1500" b="1" dirty="0">
              <a:effectLst/>
              <a:latin typeface="Helvetica" pitchFamily="2" charset="0"/>
            </a:endParaRPr>
          </a:p>
          <a:p>
            <a:pPr lvl="1"/>
            <a:r>
              <a:rPr lang="de-DE" sz="1500" b="1" i="0" dirty="0">
                <a:effectLst/>
                <a:latin typeface="Helvetica" pitchFamily="2" charset="0"/>
              </a:rPr>
              <a:t>﻿﻿Vorbereiten </a:t>
            </a:r>
          </a:p>
          <a:p>
            <a:pPr lvl="2"/>
            <a:r>
              <a:rPr lang="de-DE" sz="1100" b="1" i="0" dirty="0">
                <a:effectLst/>
                <a:latin typeface="Helvetica" pitchFamily="2" charset="0"/>
              </a:rPr>
              <a:t>neue Strichliste</a:t>
            </a:r>
          </a:p>
          <a:p>
            <a:pPr lvl="2"/>
            <a:r>
              <a:rPr lang="de-DE" sz="1100" b="1" i="0" dirty="0">
                <a:effectLst/>
                <a:latin typeface="Helvetica" pitchFamily="2" charset="0"/>
              </a:rPr>
              <a:t>alle Angebote auf der Theke griffbereit?</a:t>
            </a:r>
          </a:p>
          <a:p>
            <a:pPr lvl="2"/>
            <a:r>
              <a:rPr lang="de-DE" sz="1100" b="1" i="0" dirty="0">
                <a:effectLst/>
                <a:latin typeface="Helvetica" pitchFamily="2" charset="0"/>
              </a:rPr>
              <a:t>Getränke aus Kühlschrank holen</a:t>
            </a:r>
          </a:p>
          <a:p>
            <a:pPr lvl="2"/>
            <a:endParaRPr lang="de-DE" sz="1900" b="1" i="0" dirty="0">
              <a:effectLst/>
              <a:latin typeface="Helvetica" pitchFamily="2" charset="0"/>
            </a:endParaRPr>
          </a:p>
          <a:p>
            <a:pPr lvl="1"/>
            <a:r>
              <a:rPr lang="de-DE" sz="1500" b="1" i="0" dirty="0">
                <a:effectLst/>
                <a:latin typeface="Helvetica" pitchFamily="2" charset="0"/>
              </a:rPr>
              <a:t>Kasse bei Frau Schimpf holen</a:t>
            </a:r>
            <a:endParaRPr lang="de-DE" sz="1500" b="1" dirty="0">
              <a:effectLst/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43E1E3-BF75-24D6-5EA0-00DDED0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 sz="8400" b="1" dirty="0">
                <a:latin typeface="Freestyle Script" panose="020F0502020204030204" pitchFamily="34" charset="0"/>
              </a:rPr>
              <a:t>Arbeitsdienste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376F098C-AECD-F66A-A32D-CF080B14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7" y="511293"/>
            <a:ext cx="417843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A3FDB6-4379-ACB2-83A6-182A9F0C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Autofit/>
          </a:bodyPr>
          <a:lstStyle/>
          <a:p>
            <a:r>
              <a:rPr lang="de-DE" sz="3200" b="1" dirty="0"/>
              <a:t>Extras</a:t>
            </a:r>
          </a:p>
          <a:p>
            <a:endParaRPr lang="de-DE" sz="1000" b="1" dirty="0"/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﻿﻿Brezeln frisch aufbacken</a:t>
            </a:r>
          </a:p>
          <a:p>
            <a:pPr lvl="1"/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﻿﻿Sonderangebote vorbereiten</a:t>
            </a:r>
          </a:p>
          <a:p>
            <a:pPr lvl="1"/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﻿﻿Getränke bestellen (und anliefern lassen)</a:t>
            </a:r>
          </a:p>
          <a:p>
            <a:pPr lvl="1"/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﻿﻿Wöchentlicher Einkauf (Riegel etc.)</a:t>
            </a:r>
          </a:p>
          <a:p>
            <a:pPr lvl="1"/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﻿﻿Angebote vergleichen</a:t>
            </a:r>
          </a:p>
          <a:p>
            <a:pPr lvl="1"/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800" b="1" i="0" dirty="0">
                <a:effectLst/>
                <a:latin typeface="Helvetica" pitchFamily="2" charset="0"/>
              </a:rPr>
              <a:t>Während der Pause max. 4 Personen)</a:t>
            </a:r>
            <a:endParaRPr lang="de-DE" sz="1800" b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3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80F89-2882-433C-5778-62022A3C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de-DE" sz="4700" b="1" dirty="0">
                <a:latin typeface="Footlight MT Light" panose="020F0302020204030204" pitchFamily="34" charset="0"/>
              </a:rPr>
              <a:t>Arbeitsdienste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2EB710B-2C9B-AEFC-023E-8A4E542B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8" y="530578"/>
            <a:ext cx="4191916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06181-3E29-A9B2-F01D-9B5045FD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 lnSpcReduction="10000"/>
          </a:bodyPr>
          <a:lstStyle/>
          <a:p>
            <a:r>
              <a:rPr lang="de-DE" sz="3200" b="1" dirty="0"/>
              <a:t>Während der Pause  (max. 4 Personen)</a:t>
            </a:r>
          </a:p>
          <a:p>
            <a:endParaRPr lang="de-DE" sz="1100" dirty="0"/>
          </a:p>
          <a:p>
            <a:r>
              <a:rPr lang="de-DE" sz="1900" b="1" i="0" dirty="0">
                <a:effectLst/>
                <a:latin typeface="Helvetica" pitchFamily="2" charset="0"/>
              </a:rPr>
              <a:t>﻿﻿﻿</a:t>
            </a:r>
            <a:r>
              <a:rPr lang="de-DE" sz="1900" i="0" dirty="0">
                <a:effectLst/>
                <a:latin typeface="Helvetica" pitchFamily="2" charset="0"/>
              </a:rPr>
              <a:t>Annahme der Bestellung</a:t>
            </a:r>
          </a:p>
          <a:p>
            <a:endParaRPr lang="de-DE" sz="1000" dirty="0">
              <a:effectLst/>
              <a:latin typeface="Helvetica" pitchFamily="2" charset="0"/>
            </a:endParaRPr>
          </a:p>
          <a:p>
            <a:r>
              <a:rPr lang="de-DE" sz="1900" i="0" dirty="0">
                <a:effectLst/>
                <a:latin typeface="Helvetica" pitchFamily="2" charset="0"/>
              </a:rPr>
              <a:t>﻿﻿﻿Essensausgabe</a:t>
            </a:r>
          </a:p>
          <a:p>
            <a:endParaRPr lang="de-DE" sz="1000" dirty="0">
              <a:effectLst/>
              <a:latin typeface="Helvetica" pitchFamily="2" charset="0"/>
            </a:endParaRPr>
          </a:p>
          <a:p>
            <a:r>
              <a:rPr lang="de-DE" sz="1900" i="0" dirty="0">
                <a:effectLst/>
                <a:latin typeface="Helvetica" pitchFamily="2" charset="0"/>
              </a:rPr>
              <a:t>﻿﻿﻿Getränkeausgabe</a:t>
            </a:r>
          </a:p>
          <a:p>
            <a:endParaRPr lang="de-DE" sz="1000" dirty="0">
              <a:effectLst/>
              <a:latin typeface="Helvetica" pitchFamily="2" charset="0"/>
            </a:endParaRPr>
          </a:p>
          <a:p>
            <a:r>
              <a:rPr lang="de-DE" sz="1900" i="0" dirty="0">
                <a:effectLst/>
                <a:latin typeface="Helvetica" pitchFamily="2" charset="0"/>
              </a:rPr>
              <a:t>﻿﻿﻿Strichliste führen (Was wurde wie oft verkauft?)</a:t>
            </a:r>
          </a:p>
          <a:p>
            <a:endParaRPr lang="de-DE" sz="1100" dirty="0">
              <a:effectLst/>
              <a:latin typeface="Helvetica" pitchFamily="2" charset="0"/>
            </a:endParaRPr>
          </a:p>
          <a:p>
            <a:r>
              <a:rPr lang="de-DE" sz="1900" i="0" dirty="0">
                <a:effectLst/>
                <a:latin typeface="Helvetica" pitchFamily="2" charset="0"/>
              </a:rPr>
              <a:t>﻿﻿﻿Geld einsammeln und Geld wechseln</a:t>
            </a:r>
            <a:endParaRPr lang="de-DE" sz="1900" dirty="0">
              <a:effectLst/>
              <a:latin typeface="Helvetica" pitchFamily="2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691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589063B-71FC-A70F-44B9-A78B0D1A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r="-1" b="19706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37F7B9-58FF-C1EE-0DA2-3AF6C8C4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de-DE" sz="4600" b="1" dirty="0"/>
              <a:t>Arbeitsdienste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40CFAC-6690-0B1E-F013-2D5620D7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38" y="1608578"/>
            <a:ext cx="5393361" cy="4351338"/>
          </a:xfrm>
        </p:spPr>
        <p:txBody>
          <a:bodyPr>
            <a:noAutofit/>
          </a:bodyPr>
          <a:lstStyle/>
          <a:p>
            <a:r>
              <a:rPr lang="de-DE" sz="3200" b="1" dirty="0"/>
              <a:t>Nach der Pause</a:t>
            </a:r>
          </a:p>
          <a:p>
            <a:endParaRPr lang="de-DE" sz="1000" b="1" dirty="0">
              <a:effectLst/>
              <a:latin typeface="Helvetica" pitchFamily="2" charset="0"/>
            </a:endParaRPr>
          </a:p>
          <a:p>
            <a:pPr lvl="1"/>
            <a:r>
              <a:rPr lang="de-DE" sz="1600" b="1" i="0" dirty="0">
                <a:effectLst/>
                <a:latin typeface="Helvetica" pitchFamily="2" charset="0"/>
              </a:rPr>
              <a:t>﻿﻿</a:t>
            </a:r>
            <a:r>
              <a:rPr lang="de-DE" sz="2000" i="0" dirty="0">
                <a:effectLst/>
                <a:latin typeface="Helvetica" pitchFamily="2" charset="0"/>
              </a:rPr>
              <a:t>Abwasch</a:t>
            </a:r>
          </a:p>
          <a:p>
            <a:endParaRPr lang="de-DE" sz="2000" dirty="0">
              <a:effectLst/>
              <a:latin typeface="Helvetica" pitchFamily="2" charset="0"/>
            </a:endParaRPr>
          </a:p>
          <a:p>
            <a:pPr lvl="1"/>
            <a:r>
              <a:rPr lang="de-DE" sz="2000" i="0" dirty="0">
                <a:effectLst/>
                <a:latin typeface="Helvetica" pitchFamily="2" charset="0"/>
              </a:rPr>
              <a:t>﻿﻿Reste ins Lehrerzimmer</a:t>
            </a:r>
          </a:p>
          <a:p>
            <a:endParaRPr lang="de-DE" sz="2000" dirty="0">
              <a:effectLst/>
              <a:latin typeface="Helvetica" pitchFamily="2" charset="0"/>
            </a:endParaRPr>
          </a:p>
          <a:p>
            <a:pPr lvl="1"/>
            <a:r>
              <a:rPr lang="de-DE" sz="2000" i="0" dirty="0">
                <a:effectLst/>
                <a:latin typeface="Helvetica" pitchFamily="2" charset="0"/>
              </a:rPr>
              <a:t>﻿﻿Fegen</a:t>
            </a:r>
          </a:p>
          <a:p>
            <a:endParaRPr lang="de-DE" sz="2000" dirty="0">
              <a:effectLst/>
              <a:latin typeface="Helvetica" pitchFamily="2" charset="0"/>
            </a:endParaRPr>
          </a:p>
          <a:p>
            <a:pPr lvl="1"/>
            <a:r>
              <a:rPr lang="de-DE" sz="2000" i="0" dirty="0">
                <a:effectLst/>
                <a:latin typeface="Helvetica" pitchFamily="2" charset="0"/>
              </a:rPr>
              <a:t>﻿﻿Aufräumen (alles im Kühlschrank verstauen)</a:t>
            </a:r>
          </a:p>
          <a:p>
            <a:endParaRPr lang="de-DE" sz="2000" dirty="0">
              <a:effectLst/>
              <a:latin typeface="Helvetica" pitchFamily="2" charset="0"/>
            </a:endParaRPr>
          </a:p>
          <a:p>
            <a:pPr lvl="1"/>
            <a:r>
              <a:rPr lang="de-DE" sz="2000" i="0" dirty="0">
                <a:effectLst/>
                <a:latin typeface="Helvetica" pitchFamily="2" charset="0"/>
              </a:rPr>
              <a:t>Kasse zählen (2 Leute) in 2. großer Pause</a:t>
            </a:r>
            <a:endParaRPr lang="de-DE" sz="2000" dirty="0">
              <a:effectLst/>
              <a:latin typeface="Helvetica" pitchFamily="2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158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E3A859-2BA9-92C6-197C-99D95C6E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de-DE" sz="6200" b="1" dirty="0">
                <a:latin typeface="Pristina" panose="020F0502020204030204" pitchFamily="34" charset="0"/>
              </a:rPr>
              <a:t>Partner und Lieferanten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167254-F6F8-6DA5-D0CB-0FCBAC50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de-DE" sz="2000" b="1" dirty="0">
                <a:latin typeface="Posterama" panose="020B0604020202020204" pitchFamily="34" charset="0"/>
                <a:cs typeface="Posterama" panose="020B0604020202020204" pitchFamily="34" charset="0"/>
              </a:rPr>
              <a:t>Lieferung: Edeka Schnabel</a:t>
            </a:r>
          </a:p>
          <a:p>
            <a:endParaRPr lang="de-DE" sz="2000" b="1" dirty="0">
              <a:latin typeface="Posterama" panose="020B0604020202020204" pitchFamily="34" charset="0"/>
              <a:cs typeface="Posterama" panose="020B0604020202020204" pitchFamily="34" charset="0"/>
            </a:endParaRPr>
          </a:p>
          <a:p>
            <a:pPr lvl="1"/>
            <a:r>
              <a:rPr lang="de-DE" sz="1600" b="1" dirty="0">
                <a:latin typeface="Posterama" panose="020B0604020202020204" pitchFamily="34" charset="0"/>
                <a:cs typeface="Posterama" panose="020B0604020202020204" pitchFamily="34" charset="0"/>
              </a:rPr>
              <a:t>Montag – Freitag 11:00 – 13:00 Anlieferung</a:t>
            </a:r>
          </a:p>
          <a:p>
            <a:endParaRPr lang="de-DE" sz="2000" b="1" dirty="0">
              <a:latin typeface="Posterama" panose="020B0604020202020204" pitchFamily="34" charset="0"/>
              <a:cs typeface="Posterama" panose="020B0604020202020204" pitchFamily="34" charset="0"/>
            </a:endParaRPr>
          </a:p>
          <a:p>
            <a:pPr lvl="1"/>
            <a:r>
              <a:rPr lang="de-DE" sz="1600" b="1" dirty="0">
                <a:latin typeface="Posterama" panose="020B0604020202020204" pitchFamily="34" charset="0"/>
                <a:cs typeface="Posterama" panose="020B0604020202020204" pitchFamily="34" charset="0"/>
              </a:rPr>
              <a:t>15€ pro Lieferung </a:t>
            </a:r>
          </a:p>
          <a:p>
            <a:pPr lvl="1"/>
            <a:endParaRPr lang="de-DE" sz="1600" b="1" dirty="0">
              <a:latin typeface="Posterama" panose="020B0604020202020204" pitchFamily="34" charset="0"/>
              <a:cs typeface="Posterama" panose="020B0604020202020204" pitchFamily="34" charset="0"/>
            </a:endParaRPr>
          </a:p>
          <a:p>
            <a:r>
              <a:rPr lang="de-DE" sz="2000" b="1" dirty="0">
                <a:latin typeface="Posterama" panose="020B0604020202020204" pitchFamily="34" charset="0"/>
                <a:cs typeface="Posterama" panose="020B0604020202020204" pitchFamily="34" charset="0"/>
              </a:rPr>
              <a:t>Partner: </a:t>
            </a:r>
          </a:p>
          <a:p>
            <a:pPr lvl="1"/>
            <a:r>
              <a:rPr lang="de-DE" sz="1600" b="1" dirty="0">
                <a:latin typeface="Posterama" panose="020B0604020202020204" pitchFamily="34" charset="0"/>
                <a:cs typeface="Posterama" panose="020B0604020202020204" pitchFamily="34" charset="0"/>
              </a:rPr>
              <a:t>Penny, Kaufland, Rewe, Lidl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C6D53A7-B42C-299A-2D36-126A1CF91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r="-1" b="2161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9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 2013–2022</vt:lpstr>
      <vt:lpstr>Unser Schul-Kiosk</vt:lpstr>
      <vt:lpstr>Inhaltsverzeichnis:</vt:lpstr>
      <vt:lpstr>Öffnungszeiten:</vt:lpstr>
      <vt:lpstr>Angebot</vt:lpstr>
      <vt:lpstr>Arbeitsdienste</vt:lpstr>
      <vt:lpstr>Arbeitsdienste</vt:lpstr>
      <vt:lpstr>Arbeitsdienste</vt:lpstr>
      <vt:lpstr>Arbeitsdienste</vt:lpstr>
      <vt:lpstr>Partner und Lieferanten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Schul-Kiosk</dc:title>
  <dc:creator>Yasmin Hesso</dc:creator>
  <cp:lastModifiedBy>Yasmin Hesso</cp:lastModifiedBy>
  <cp:revision>2</cp:revision>
  <dcterms:created xsi:type="dcterms:W3CDTF">2023-01-12T08:52:47Z</dcterms:created>
  <dcterms:modified xsi:type="dcterms:W3CDTF">2023-01-17T10:37:11Z</dcterms:modified>
</cp:coreProperties>
</file>