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57" r:id="rId4"/>
    <p:sldId id="261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09:16:27.91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60 118 12287,'0'-11'0,"0"0"0,0 4 0,0 5 0,0-6 0,0 8 0,-3 0 0,-3 0 0,4 0 0,-16 0 0,16 0 0,-9 0 0,5 0 0,4 0 0,-7 0 0,9 0 0,9 0 0,-5 0 0,9 0 0,-7 0 0,8 0 0,-8 0 0,7 0 0,0 0 0,7 0 0,-7 0 0,0 0 0,2 0 0,-4 0 0,2 0 0,0 0 0,7 0 0,-9 2 0,-7 2 0,-8 3 0,-1-1 0,-8-4 0,-2 5 0,-2-5 0,-3 5 0,0-5 0,1-2 0,8 0 0,2 0 0,24 0 0,5 0 0,6-2 0,-2-3 0,4-1 0,3 1 0,-5-3 0,7 1 0,-1 3 0,-1 2 0,4-1 0,-9-1 0,-2-3 0,-2 3 0,-3 2 0,1 2 0,-1 0 0,1 0 0,-7 0 0,0 0 0,-9 0 0,3 6 0,-14 1 0,-3 0 0,-10-7 0,0 0 0,7 0 0,0 0 0,-2 0 0,4 0 0,-2 0 0,0 0 0,2 0 0,2-3 0,9-3 0,9 1 0,4-5 0,5 1 0,1 5 0,1 1 0,-1 3 0,1-2 0,0-4 0,6 3 0,2-3 0,0 4 0,1 2 0,-1 0 0,-4 0 0,2 0 0,-2 0 0,-2 0 0,-3 0 0,-1-2 0,-5-5 0,4 5 0,-4-5 0,-4 5 0,-9 2 0,-11 2 0,-2 3 0,0 1 0,0 1 0,-7-5 0,1 4 0,-1-3 0,1 3 0,-1-4 0,0-2 0,3 3 0,4 3 0,-5-4 0,5 5 0,2-5 0,-2-2 0,9 0 0,-2 0 0,12 0 0,-2 0 0,9 0 0,3 0 0,1 0 0,3-2 0,-1-5 0,-6 5 0,0-4 0,3 3 0,-5 3 0,2-2 0,2-4 0,-4 3 0,2-3 0,2 4 0,-4 2 0,2 0 0,-6 0 0,6 0 0,-9 0 0,7 0 0,-5 0 0,-3 0 0,5 0 0,-8 0 0,3 0 0,3 0 0,-4 0 0,9 0 0,-4 0 0,-5 0 0,15 0 0,-12 0 0,8 0 0,-7 0 0,7 0 0,-6 0 0,6 0 0,-7 0 0,7 0 0,-6 0 0,6 0 0,0 0 0,7 0 0,-1 0 0,1 0 0,0 0 0,-3 2 0,-2 2 0,-2 3 0,0-1 0,7-6 0,0 0 0,-7 0 0,0 0 0,-2 3 0,4 1 0,-2 2 0,-9 1 0,14-7 0,-16 9 0,7-7 0,-9 7 0,0-7 0,0 4 0,0-4 0,8 7 0,-6-9 0,9 0 0,-4 0 0,-5 2 0,7 3 0,-1 1 0,-5 1 0,7-7 0,-5 2 0,1 4 0,3-3 0,-2 3 0,-3 3 0,9-3 0,-9 3 0,3-2 0,-3-3 0,3 9 0,-5 0 0,7 5 0,-1-5 0,-5-2 0,3-5 0,-4 7 0,-2 5 0,0 1 0,0 1 0,-2-1 0,-2 1 0,-3 0 0,-1-3 0,3-2 0,-1-2 0,1 3 0,-3-6 0,-1 3 0,-2 3 0,4-1 0,-6-2 0,0-4 0,2-18 0,-6-2 0,6-8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09:17:39.60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5586 353 12287,'9'20'0,"-7"-7"0,7-2 0,0-3 0,-7 1 0,4-2 0,-4-5 0,-2 6 0,-2-8 0,-4 0 0,1 0 0,-8 0 0,7 0 0,-7 0 0,0 0 0,-7 0 0,0 0 0,1 0 0,-1 0 0,1 0 0,-1 0 0,9 0 0,-6-6 0,4-1 0,-5 1 0,-1 4 0,-1-5 0,3 3 0,1-7 0,3 2 0,-2 5 0,0-1 0,0 1 0,2-2 0,-3 1 0,-1 3 0,-1 0 0,5-5 0,-4 5 0,4-4 0,-4 3 0,-3 3 0,0 0 0,1 0 0,-1 0 0,1 0 0,-1 0 0,0 0 0,1 0 0,-1 0 0,7 0 0,0 0 0,-2 0 0,-3 0 0,-1 0 0,-1 0 0,7 0 0,0 0 0,-2 0 0,-3 0 0,-1 0 0,-1 0 0,1 0 0,-1 0 0,0-6 0,1-1 0,-1 3 0,1 2 0,-1 2 0,0 0 0,7 0 0,0 0 0,0-2 0,2-5 0,-6 5 0,4-5 0,-5 5 0,-1 2 0,-1 0 0,1 0 0,-1 0 0,0 0 0,1 0 0,-1 0 0,1 0 0,-1 0 0,0 0 0,1 0 0,-1 0 0,1 0 0,-1 0 0,0 0 0,1 0 0,-1 0 0,1 0 0,-1 0 0,-8 0 0,6 0 0,-6 0 0,-1 0 0,7 0 0,-6 0 0,2-2 0,0-5 0,-7 5 0,5-4 0,0 4 0,-1 2 0,-3 0 0,6-3 0,-1-1 0,-1-2 0,6-1 0,-6 7 0,0 0 0,-1-7 0,-3 1 0,6 2 0,4 1 0,2 3 0,-2-2 0,-2-2 0,-2-3 0,0 1 0,7 6 0,-1-2 0,0-5 0,-6 5 0,0-5 0,2 5 0,2 2 0,3-2 0,-1-2 0,-2-3 0,-4 3 0,9 2 0,-7 2 0,0 0 0,-6-3 0,3-1 0,3-2 0,-4-1 0,2 7 0,2 0 0,2-7 0,3 1 0,-1 2 0,0 1 0,1 1 0,-1-2 0,1-3 0,-1 3 0,0 2 0,1 2 0,-1 0 0,1 0 0,-1 0 0,0-2 0,1-5 0,-1 5 0,1-5 0,-1 5 0,0 2 0,1 0 0,-1 0 0,1 0 0,-1 0 0,-2 0 0,-2 0 0,-2 0 0,0 0 0,6 0 0,1 0 0,-1 0 0,-6 0 0,0 0 0,0 0 0,-2 0 0,6 0 0,-4 0 0,4 0 0,2 0 0,-6 0 0,0 0 0,0 0 0,-2 0 0,6 0 0,-6 0 0,1 0 0,1 0 0,0 0 0,7 0 0,-1 0 0,0 0 0,-6 0 0,0 0 0,2 0 0,2 0 0,-4 0 0,0 0 0,2 0 0,2 0 0,3 0 0,-3 0 0,-2 0 0,-2 0 0,0 0 0,4 0 0,-2 0 0,-2 0 0,0 0 0,4 0 0,-2 0 0,-2 0 0,0 0 0,4 0 0,-2 0 0,-2 0 0,0 0 0,4 0 0,-2 0 0,-2 0 0,0 0 0,4 0 0,0-2 0,3-4 0,-12 3 0,12-5 0,-3 1 0,0 1 0,2-1 0,-1 5 0,-3-3 0,-2-1 0,-7-1 0,7 7 0,2 0 0,2 0 0,-4 0 0,-2 0 0,-1 0 0,1 0 0,0 0 0,4 0 0,-2 0 0,2 0 0,-5-6 0,3-1 0,2 3 0,2 2 0,1 2 0,-3 0 0,-2 0 0,2 0 0,-5-7 0,3 1 0,2 1 0,2 3 0,-4 2 0,0 0 0,2 2 0,2 5 0,-4-5 0,0 7 0,2 0 0,2-7 0,5 6 0,4 1 0,-4 2 0,6 9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09:17:48.26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902 2647 12287,'-9'11'0,"7"-1"0,-5-3 0,3-5 0,-3 5 0,3-7 0,-9-7 0,7-6 0,-5-11 0,0-4 0,0-3 0,-2 5 0,-7-6 0,1-3 0,-1-2 0,-6-9 0,-2-2 0,-3-2 0,-4-5 0,-8-1 0,-5-5 0,0-2 0,0-3 0,-4 3 0,4 9 0,2 4 0,5 2 0,-3-4 0,14 6 0,-1 4 0,5 8 0,6-1 0,5 6 0,4 1 0,3 0 0,-8-7 0,5 5 0</inkml:trace>
  <inkml:trace contextRef="#ctx0" brushRef="#br0" timeOffset="634">1117 1 12287,'0'11'0,"0"-3"0,9-8 0,-7 0 0,5 0 0,-14 0 0,3 0 0,-9 0 0,-2 3 0,-3 3 0,-4 5 0,-4 9 0,-9 1 0,-8 6 0,-7 3 0,-11 14 0,-5 6 0,-5 8 0,34-23 0,0 0 0,-2-1 0,1 0 0,1-1 0,0 1 0,0 0 0,0 0 0,-32 31 0,14-8 0,7-7 0,7-11 0,-1-4 0,14-14 0,0-5 0,0-5 0,1 4 0,8-13 0,-1 7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09:17:46.60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1039 1373 12287,'2'11'0,"5"-5"0,-5-4 0,6-2 0,-8-8 0,-2-5 0,-4-5 0,1-1 0,-5-1 0,-1 0 0,0 1 0,-2-1 0,-5-2 0,3-2 0,2-2 0,-7-6 0,-6 1 0,0-4 0,-2-6 0,4-3 0,-9 3 0,0-3 0,3-1 0,-7-1 0,4 5 0,-2-3 0,3-2 0,-5 1 0,4 5 0,-2 1 0,3 0 0,-5 0 0,4-3 0,-2 1 0,2 2 0,-4-5 0,5 14 0,-3-1 0,2 5 0,-2 0 0,9 4 0,2 7 0,3 4 0,7-2 0,4 4 0,-1 1 0,0-1 0,6-6 0,-1 2 0,4-5 0,-5-1 0,1-1 0,-1 0 0,16 10 0,2 1 0</inkml:trace>
  <inkml:trace contextRef="#ctx0" brushRef="#br0" timeOffset="684">1098 2000 12287,'13'0'0,"-2"-2"0,-3-5 0,1 5 0,-2-5 0,-5 5 0,4 2 0,-12 0 0,-5 0 0,-9 2 0,1 5 0,-7-3 0,-1 9 0,1 0 0,-2-2 0,-3 7 0,-8-5 0,0 6 0,0 8 0,-7-6 0,-2 8 0,0-1 0,0 5 0,-4 1 0,6 1 0,3-4 0,2-3 0,-7 7 0,11-11 0,-5 4 0,5-6 0,-2 0 0,11-14 0,-1 1 0,1 0 0,2-3 0,6-6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09:17:55.16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452 765 12287,'0'19'0,"0"1"0,0-9 0,-2-3 0,-3-10 0,-1-4 0,-1-5 0,7-9 0,0 1 0,0-1 0,0 0 0,0 1 0,0-3 0,0-4 0,0 2 0,0-7 0,0 1 0,0-1 0,0-1 0,0-5 0,0 2 0,0 2 0,0 3 0,-2-3 0,-2 7 0,-3 4 0,1 3 0,6-1 0,0 11 0,0 9 0,0 9 0,0 11 0,0 1 0,0 5 0,0 3 0,0 6 0,0-3 0,0 3 0,0-4 0,0 1 0,0 1 0,0-3 0,0 5 0,0-6 0,0-1 0,0 0 0,0-2 0,2-4 0,4 4 0,-4-4 0,5 4 0,-5-4 0,-2-2 0,0-10 0,0-3 0,0-14 0,0-3 0,0-10 0,0 0 0,0 1 0,0-1 0,0 1 0,0-3 0,0-4 0,0 4 0,0-6 0,0 1 0,0 1 0,-2-6 0,-2 3 0,-3-1 0,3-5 0,2-2 0,-1-2 0,-3 0 0,4-1 0,-7 3 0,9 2 0,0 5 0,0 2 0,-7 2 0,1 6 0,-1 9 0,7 11 0,0 13 0,0 5 0,0-5 0,0 0 0,0 2 0,0 2 0,3 1 0,1-3 0,2-2 0,1-6 0,-7 6 0,0 2 0,0 2 0,0 3 0,0-9 0,0 6 0,0-6 0,0 2 0,0 0 0,0-8 0,0 12 0,0-15 0,2 13 0,5-8 0,-5 0 0,7-10 0,-9-3 0,0 1 0,0-8 0,0 7 0,0-7 0,0 0 0,-3-5 0,-3 5 0,4-4 0,-5 4 0,5 2 0,0 0 0,-5 2 0,5-6 0,-4 2 0,1 4 0,-1 3 0,3-5 0,-5 6 0,8-8 0,-2 9 0,-5-2 0,5 1 0,-7 1 0,0-3 0,7-1 0,-4 1 0,-5 5 0,2-9 0,-4 4 0,-4 5 0,4-4 0,2-3 0,0 0 0,2-2 0,-6 5 0,2-7 0,-5 6 0,-1-6 0,-1-2 0,7 6 0,2 1 0,0 1 0,0 1 0,5-8 0,-5 6 0,2-3 0,-4 4 0,7-6 0,-1 9 0,9-5 0,5 9 0,-3 2 0,9 5 0,0 2 0,5 6 0,-3-4 0,-2-3 0,-9 8 0,12-12 0,-10 9 0,9 0 0,-10 0 0,8 0 0,0 0 0,7-2 0,-7 5 0,0-10 0,-9 9 0,13-13 0,-12 9 0,8-4 0,-9 4 0,14 0 0,-16-3 0,7 1 0,-1-7 0,-6 7 0,7 0 0,-9-7 0,0 7 0,0-12 0,0-3 0,0 4 0,-9-16 0,5 14 0,-9-9 0,-2-2 0,-3-3 0,5 5 0,0 0 0,0 0 0,-6 2 0,-1-6 0,0 4 0,9 4 0,-6-9 0,4 8 0,-4-1 0,-3-7 0,9 16 0,-6-13 0,4 8 0,-5-6 0,-1 7 0,8-1 0,2 7 0,9 0 0,2 0 0,3 2 0,1 5 0,3-5 0,-3 5 0,-4-3 0,7 0 0,0 3 0,-5-1 0,9-6 0,-8 3 0,1 3 0,-1-4 0,1 5 0,-4-5 0,7-2 0,-9 0 0,0 0 0,0 9 0,0 4 0,0-2 0,0 2 0,0 2 0,0 2 0,0 3 0,0 2 0,0 4 0,0-4 0,0 6 0,0-2 0,0 0 0,0 0 0,0-4 0,0 2 0,0 2 0,0 0 0,0-6 0,0 0 0,0-7 0,0 0 0,0-9 0,0-4 0,0-13 0,0-4 0,0-3 0,0 0 0,0 1 0,0-1 0,0-2 0,0-2 0,-2-2 0,-5 2 0,5 3 0,-4 1 0,3 0 0,3 1 0,-2-1 0,-2 1 0,-3-1 0,1 0 0,4 9 0,-3 7 0,-1 8 0,1 10 0,3 3 0,2 5 0,0 4 0,0-4 0,2 12 0,3-5 0,1 1 0,1 3 0,1 6 0,-5 3 0,3 3 0,5-12 0,-9 21 0,14-28 0,-10 14 0,-2-3 0,5 0 0,-2 2 0,-1-9 0,-6-12 0,0-18 0,0-11 0,0-6 0,0-3 0,0 0 0,0 1 0,-2-1 0,-5 1 0,5-1 0,-6 0 0,8 1 0,0-1 0,0 1 0,0-1 0,-7 0 0,1 1 0,-1-1 0,7 1 0,-9-1 0,7 7 0,-4 0 0,3 11 0,3 2 0,0 8 0,0 12 0,0 0 0,0-1 0,3 7 0,1 0 0,2 1 0,-1 1 0,-1-6 0,1 4 0,1-2 0,-2 2 0,-1-4 0,-3 4 0,2-4 0,4-3 0,-4 1 0,5-1 0,-5 1 0,-2 0 0,0-1 0,0 1 0,2-7 0,5 0 0,-5-9 0,7 5 0,-9-11 0,0-5 0,0-6 0,0 2 0,0-2 0,0 7 0,0-7 0,0 6 0,0-6 0,0 6 0,0-6 0,0 9 0,0-5 0,0 9 0,-2 0 0,-5 0 0,5 0 0,-7 0 0,9 0 0,0 0 0,0 9 0,0-7 0,0 7 0,0-9 0,0 2 0,0 5 0,0-5 0,0 7 0,0-9 0,0 0 0,0 8 0,0-6 0,2 7 0,5-9 0,-5 0 0,7 0 0,-9 9 0,0-7 0,0 7 0,0-7 0,0 4 0,0-3 0,0 7 0,0-3 0,0-5 0,0 7 0,0-9 0,0 0 0,8 0 0,-3 0 0,8 0 0,-7 0 0,5-2 0,-2-5 0,4 3 0,-4-7 0,2 2 0,4 5 0,-4-5 0,2 0 0,2-1 0,3-1 0,1-2 0,-1 2 0,-5 4 0,4 5 0,-17-7 0,0 9 0,-2 7 0,-9 2 0,0-1 0,0 1 0,0 0 0,-4-5 0,4 5 0,3 2 0,-8-5 0,3 7 0,2-6 0,-2 6 0,9-9 0,-5 5 0,18-9 0,4 0 0,4 0 0,-4-2 0,1-3 0,1-3 0,2-3 0,-4 6 0,0-3 0,3-1 0,-1-2 0,0-6 0,-2 4 0,-9-5 0,3 5 0,-5-4 0,-19-12 0,-5-1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09:17:59.28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1294 275 12287,'11'0'0,"-2"-9"0,-9 5 0,0-9 0,0 9 0,0-5 0,2 7 0,5-5 0,-5 5 0,7-7 0,-9 7 0,0-4 0,0 3 0,0-5 0,-9 8 0,7 0 0,-7 0 0,9 0 0,0 0 0,0 8 0,0-5 0,0 5 0,0-8 0,0 0 0,-9 0 0,5 3 0,-9 3 0,9-4 0,-12 9 0,10-4 0,-3-5 0,3 4 0,3-3 0,-5-3 0,16 0 0,3-3 0,0-3 0,0 2 0,-7-10 0,3-1 0,6 4 0,-7-2 0,8 7 0,-8-7 0,3 8 0,-3-1 0,-4 4 0,-2 10 0,-13 5 0,-4 5 0,0 1 0,4 1 0,-3-7 0,8 0 0,-3 0 0,-5-2 0,6 4 0,-1-6 0,2 2 0,-6 2 0,2 7 0,4-7 0,2 0 0,5-9 0,2 3 0,0-14 0,0 3 0,2-7 0,5 2 0,-3-6 0,9 2 0,-2-5 0,4 1 0,-1 2 0,1 2 0,-4 2 0,0-4 0,-1 4 0,1 2 0,-4-6 0,6 2 0,-7-3 0,5 1 0,-2 2 0,-2 9 0,-7-3 0,-3 12 0,-1 3 0,-2 3 0,-10 2 0,3 7 0,-4-1 0,4 1 0,0 0 0,0-1 0,2 1 0,-7-7 0,7 0 0,-2 0 0,0-2 0,2 6 0,-4-6 0,4 2 0,3 0 0,-1-8 0,4 3 0,-1 1 0,-3-7 0,3 5 0,4-5 0,-1-4 0,10-5 0,6 3 0,-7-9 0,1 6 0,-5-4 0,5 3 0,-5-1 0,4 2 0,-3 5 0,-3-6 0,0-1 0,0 7 0,0-7 0,0 9 0,-3 0 0,-3 0 0,2 0 0,-10 0 0,8 0 0,-7 0 0,6 0 0,-6 0 0,7 0 0,-7 0 0,6-7 0,-6 1 0,-2 2 0,4 1 0,-2 3 0,6 0 0,-6 0 0,0 0 0,-6 0 0,6 0 0,0 0 0,6 7 0,-6-1 0,6 1 0,-6-7 0,7 0 0,-7 0 0,2 2 0,-2 5 0,-5-5 0,7 7 0,-8-9 0,-1 0 0,1 0 0,-1 0 0,9 0 0,-6-3 0,4-3 0,4 4 0,-8-7 0,12 9 0,-8 0 0,7-7 0,-7 1 0,6-1 0,-6 7 0,-2 0 0,4 0 0,-2 0 0,0 0 0,-7 0 0,7 0 0,0 0 0,6-2 0,-6-2 0,-2-3 0,4 1 0,-2 6 0,7 0 0,-7 0 0,-1 0 0,-5 0 0,6 0 0,0 0 0,0 0 0,-7 0 0,7 0 0,0 0 0,0 0 0,-7 0 0,1 0 0,8 0 0,-7 0 0,16 0 0,-7 0 0,9 0 0,0 0 0,-8 0 0,6 0 0,-7 0 0,7 0 0,-5 0 0,5 0 0,-7 2 0,9 4 0,-2-3 0,-4 3 0,3-4 0,-5-2 0,8 0 0,-2 0 0,-5 0 0,5 0 0,-7 0 0,9 9 0,0-7 0,0 7 0,0-11 0,0-5 0,0 3 0,0-9 0,0 6 0,0-6 0,0-2 0,-6 4 0,-3-2 0,0-2 0,0-3 0,1 5 0,3 0 0,-3-2 0,-3-2 0,4-3 0,-6 0 0,7 3 0,-5 2 0,2 2 0,0 6 0,3-6 0,4 7 0,-5-8 0,5 10 0,2-5 0,0 9 0,0 0 0,0-8 0,0 6 0,0-7 0,0 9 0,2 0 0,5 0 0,-3 0 0,9 0 0,-6 0 0,6 0 0,0 0 0,4 2 0,-4 5 0,5-5 0,-8 6 0,1 1 0,7-7 0,-5 7 0,4 0 0,-4-7 0,0 4 0,3-3 0,-5 3 0,2 1 0,2-3 0,-4 0 0,2 1 0,2 1 0,2 1 0,1-5 0,-5 4 0,4-3 0,-4 3 0,5-4 0,-5-2 0,0 0 0,2 0 0,3 7 0,1-1 0,1-1 0,-1-3 0,-5-2 0,-1 0 0,2 0 0,2 0 0,3 0 0,-1 0 0,1 0 0,0 0 0,-1 0 0,1 0 0,-1 0 0,1 0 0,6 0 0,0 0 0,-2 0 0,-2 0 0,-2 0 0,1 0 0,3 0 0,3 0 0,-1 0 0,-7 0 0,1 0 0,-1 0 0,1 0 0,0 0 0,-1 0 0,1 0 0,-1 0 0,1 0 0,0 0 0,-1 0 0,-6 0 0,0 0 0,0 0 0,7 0 0,0 0 0,-7 7 0,0-1 0,0 1 0,6-7 0,-8 2 0,-2 2 0,0 3 0,-5-1 0,9-6 0,-6 2 0,6 5 0,-7-5 0,7 5 0,-2-3 0,2 2 0,5-3 0,-14 5 0,9-8 0,-9 0 0,5 0 0,-7 0 0,3-2 0,1-4 0,1 3 0,-7-5 0,0 8 0,-9-9 0,-2-2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09:18:02.81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295 353 12287,'-11'-2'0,"4"-5"0,-4 5 0,9-6 0,-7-1 0,1 7 0,3-14 0,-5 8 0,1-3 0,-6 0 0,4-4 0,-2 2 0,0-3 0,0-1 0,-5-3 0,5 1 0,-4-1 0,6 1 0,-7-1 0,5 0 0,-4 9 0,15-6 0,-16 6 0,7-8 0,0 8 0,3 2 0,8 0 0,0 7 0,0-7 0,0 18 0,0-7 0,0 7 0,0 0 0,0-7 0,0 7 0,0-9 0,0 0 0,0 8 0,0-6 0,0 7 0,0-7 0,0 5 0,0-5 0,0 7 0,0-9 0,0 0 0,0 8 0,0-5 0,0 5 0,0-8 0,0 0 0,0 9 0,0-7 0,0 7 0,2-9 0,4 0 0,-3 0 0,5 0 0,-8 2 0,0 5 0,0-5 0,0 7 0,0-9 0,0 0 0,0 8 0,0-6 0,0 7 0,0-9 0,0 0 0,0 9 0,0 2 0,0 2 0,0 0 0,0 0 0,0-2 0,0 6 0,0-4 0,0 5 0,0-7 0,2 6 0,3-4 0,1 5 0,1 1 0,-7 1 0,0-1 0,0-8 0,0 7 0,0-7 0,0 8 0,0 1 0,0-1 0,0 1 0,0 0 0,0-7 0,0 0 0,0 2 0,0-4 0,0 2 0,0 2 0,0-4 0,0 2 0,0 0 0,0 7 0,0-1 0,0-6 0,0 0 0,0-6 0,0 6 0,6-6 0,1 6 0,0-7 0,-7 7 0,0-6 0,0 6 0,0-7 0,0 7 0,0 1 0,0 5 0,2-8 0,2-2 0,3-1 0,-1-3 0,-6 8 0,0-9 0,0 14 0,0-14 0,0 9 0,0-6 0,0 6 0,0-7 0,0 7 0,0-6 0,0 6 0,0-9 0,0 14 0,0-7 0,0 8 0,0 1 0,0-7 0,0 0 0,0-9 0,0 14 0,0-16 0,0 7 0,2-9 0,5 0 0,-5-3 0,5-3 0,-5 4 0,-2-9 0,0 4 0,8 5 0,-3-13 0,8 8 0,-7-1 0,7 1 0,1 5 0,5-5 0,-6 3 0,0 0 0,2-3 0,-4 1 0,2 6 0,3 0 0,-5 0 0,2 0 0,0 0 0,6 0 0,-6 0 0,0 0 0,-8 0 0,3 0 0,1 0 0,-7 0 0,7 0 0,-9-3 0,0-3 0,0 4 0,-2-7 0,-2 7 0,-3-5 0,0 3 0,7-9 0,0 8 0,0-12 0,0 13 0,0-9 0,0 8 0,0-12 0,0 4 0,0-5 0,0-1 0,-2-1 0,-2-2 0,-3-4 0,1 4 0,6-6 0,0 0 0,0 6 0,0-15 0,0 13 0,0-9 0,-9 1 0,7-1 0,-7 3 0,3-1 0,-1 1 0,-1 3 0,3-3 0,-4 2 0,-1 4 0,5-5 0,-4 3 0,1 2 0,6-6 0,-7-1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09:18:13.99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1000 294 12287,'0'-10'0,"0"-8"0,-2 9 0,-5-4 0,5-4 0,-6 13 0,8-9 0,-3 2 0,-3-2 0,4-5 0,-16 16 0,14-7 0,-9 9 0,8 0 0,-10 2 0,7 3 0,-3 1 0,4 1 0,-6-7 0,0 0 0,-7 0 0,1 0 0,-1 0 0,1 0 0,-1 0 0,0 0 0,1 0 0,-1 0 0,-6 0 0,0 0 0,0-2 0,-3-5 0,1 3 0,-7-7 0,5 0 0,2 0 0,-7 5 0,2-5 0,-4 0 0,-2 0 0,2 0 0,2-4 0,4 4 0,3 2 0,0 0 0,4 5 0,-2-2 0,2 1 0,2-3 0,2 1 0,1 3 0,-1 1 0,1 3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09:18:27.42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2333 253 12287,'-9'-11'0,"7"-6"0,-7 15 0,9-7 0,0 9 0,-2 0 0,-5 0 0,5 0 0,-7 0 0,9-2 0,0-5 0,0 5 0,0-7 0,0 1 0,3 5 0,3-3 0,5 4 0,9 2 0,-1 0 0,1 0 0,-1 0 0,1 0 0,0 0 0,-1 0 0,-6 0 0,0 0 0,3 2 0,1 4 0,-4-1 0,0 6 0,2-3 0,1 8 0,-1-6 0,-2 1 0,-9 7 0,5-7 0,-3 2 0,1 0 0,0-7 0,-7 7 0,0 3 0,0 1 0,-3 3 0,-1-1 0,-3 1 0,-8-7 0,2 0 0,-4 2 0,-3 3 0,1 1 0,-1 1 0,0-3 0,1-4 0,-7 5 0,-3-5 0,1 4 0,0 3 0,-7-1 0,4 1 0,1 0 0,-7-9 0,6 6 0,-8-13 0,2 7 0,5-2 0,-6 4 0,6-6 0,-5-1 0,-2 3 0,-1-7 0,1 7 0,0-3 0,0 1 0,-7 8 0,-2-4 0,0 2 0,0 0 0,-4-6 0,4 6 0,2 0 0,5-2 0,-7 4 0,11-9 0,-2-1 0,-5-3 0,3-2 0,6 0 0,5 0 0,1 0 0,-5 0 0,3 0 0,1 0 0,3 0 0,-1 0 0,0 0 0,0 0 0,-1 0 0,-3 0 0,5-2 0,3-3 0,3-1 0,-5-1 0,-1 7 0,3-2 0,3-4 0,-8 1 0,-1-6 0,-1 3 0,3-1 0,8 5 0,1-3 0,-1 3 0,1-1 0,-3 1 0,-4-3 0,0-1 0,-5 3 0,5-1 0,9-7 0,-10 4 0,6-2 0,1-2 0,1-7 0,-1 1 0,2-1 0,3 1 0,2-1 0,2 0 0,-4 1 0,4-1 0,2 1 0,1-1 0,1 0 0,-6 1 0,4-1 0,1 1 0,1-1 0,1 0 0,-3 3 0,5 2 0,-3 2 0,3-3 0,-5-1 0,2-3 0,3 1 0,-5 6 0,3 0 0,2-2 0,1 4 0,3-2 0,0-3 0,0-1 0,0-3 0,0 1 0,7 6 0,2 2 0,-1 0 0,1 0 0,0 0 0,-5-4 0,5 4 0,2 2 0,-5-4 0,5 4 0,0 1 0,0-1 0,-5-4 0,7 6 0,1-6 0,5 7 0,-8 1 0,-2 10 0,-1 1 0,3 18 0,9-2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09:18:57.74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3861 4793 12287,'-6'20'0,"-1"0"0,3-1 0,1 1 0,3-1 0,0 1 0,0 0 0,0-1 0,-2 7 0,-2 0 0,-3-2 0,3-2 0,2-2 0,2-1 0,0 1 0,0 0 0,0-1 0,0 1 0,0-1 0,0 1 0,0 0 0,-2-1 0,-3 1 0,-1-1 0,-1 1 0,7 2 0,0 2 0,0 2 0,0 0 0,0-6 0,0-1 0,0 1 0,0 6 0,-2 0 0,-2-2 0,-3-2 0,1-3 0,6 3 0,0 2 0,0 2 0,0 0 0,0-6 0,0-1 0,0 1 0,0 0 0,0-1 0,0 1 0,0-1 0,0 3 0,0 4 0,0 3 0,0 3 0,0-6 0,0-4 0,0-2 0,0-1 0,0 1 0,0 0 0,0-1 0,0 1 0,0-1 0,0 1 0,0 0 0,0-1 0,0 1 0,0-1 0,0 1 0,0 0 0,0-1 0,0 1 0,0-1 0,0 1 0,0 0 0,0-1 0,0 1 0,0 6 0,0 0 0,0-2 0,0-2 0,0-3 0,0 3 0,0 2 0,0 2 0,0 0 0,0-6 0,0 0 0,0-1 0,0 1 0,0-1 0,0 1 0,0 0 0,0-1 0,0 1 0,0-1 0,0 1 0,0-7 0,0 0 0,0 2 0,0 3 0,0 1 0,0 1 0,0 0 0,0-1 0,0 1 0,0-1 0,0 1 0,-7 0 0,1-1 0,1 1 0,3-1 0,2 1 0,0 0 0,0-1 0,0 1 0,0-1 0,0 1 0,0 0 0,0-1 0,0 3 0,0 2 0,0 2 0,0 0 0,0-4 0,0 2 0,0 2 0,0 0 0,0-4 0,0 2 0,0 2 0,0 7 0,0-7 0,0-2 0,0-2 0,0 4 0,0 0 0,0 0 0,0 2 0,0-6 0,0 4 0,0-4 0,0-2 0,0-1 0,0 3 0,0 4 0,0 2 0,0 5 0,0-7 0,0-4 0,0-2 0,0-1 0,0 1 0,0-1 0,0 1 0,0 0 0,0-1 0,0 1 0,0-1 0,0 1 0,0 0 0,0-1 0,0 1 0,0-1 0,0 1 0,0 0 0,0 1 0,0 3 0,0 2 0,0 1 0,0-6 0,0 3 0,0 2 0,0 9 0,0-2 0,0 4 0,0 2 0,0 0 0,0 1 0,0-1 0,0 0 0,0-2 0,0 0 0,0-2 0,0 0 0,0 4 0,0-13 0,0-2 0,0-2 0,0 4 0,0 0 0,0-2 0,0 4 0,0-2 0,0-2 0,0-2 0,0-2 0,0-1 0,0 1 0,0-1 0,0 1 0,0 0 0,0-1 0,0 1 0,0-1 0,0 1 0,0 0 0,-6 8 0,-1 2 0,3 1 0,1-1 0,3-6 0,0 3 0,0-4 0,0 6 0,0-1 0,-2 0 0,-4 1 0,4 3 0,-5-3 0,5 1 0,2 1 0,0 3 0,0-1 0,0-2 0,0 1 0,0-6 0,0-4 0,0-2 0,0-1 0,0 1 0,0 0 0,0-1 0,0 1 0,0-1 0,0 1 0,0 0 0,-2-1 0,-5 1 0,5-1 0,-5 1 0,5 0 0,2-1 0,0 3 0,0 2 0,0 2 0,0-2 0,-6-2 0,-1-3 0,3 1 0,2 0 0,2 6 0,0 0 0,0-2 0,0-2 0,0-3 0,0 3 0,0 2 0,0 2 0,0 0 0,0-6 0,0-1 0,0 1 0,0 8 0,0 5 0,-3 4 0,-3 2 0,4-8 0,-5-5 0,5-4 0,2-3 0,0 1 0,0-1 0,0 1 0,0 0 0,0-1 0,0 1 0,0-1 0,0 1 0,0 0 0,0-1 0,0 1 0,0-1 0,0 1 0,0 0 0,0-1 0,0-6 0,0 0 0,0 3 0,0 1 0,0 3 0,-2-1 0,-2 1 0,-3-1 0,0 1 0,7 0 0,0-1 0,0 1 0,0-1 0,0 1 0,0 0 0,0-1 0,0-6 0,0 0 0,0 2 0,0 3 0,0 2 0,0-1 0,0 1 0,0-1 0,0-6 0,0 0 0,-6 1 0,-1 5 0,1-6 0,6 0 0,0 0 0,0 7 0,0 0 0,0-10 0,0 1 0,0-4 0,0-3 0,0 9 0,0-6 0,0 6 0,0-7 0,0 7 0,0-6 0,-2 4 0,-5-2 0,5-3 0,-7-6 0,9-9 0,0-2 0</inkml:trace>
  <inkml:trace contextRef="#ctx0" brushRef="#br0" timeOffset="17">4281 4675 12287,'0'1'0,"-6"21"0,4 1 0,2 4 0,0 5 0,0-6 0,-3-2 0,-3-2 0,4-2 0,-5-1 0,5 1 0,2 0 0,0-1 0,0 1 0,0-1 0,0 1 0,-2 0 0,-3-1 0,-1 1 0,-1-1 0,7 1 0,-2 0 0,-4-1 0,4 1 0,-5 1 0,5 3 0,2 3 0,0 5 0,-2-3 0,-3-1 0,-1 0 0,-1 5 0,7-7 0,0 0 0,0 2 0,0-6 0,0 4 0,0-4 0,0-2 0,0 6 0,0 0 0,0-2 0,0-2 0,0 4 0,0 2 0,0 3 0,0 3 0,0 1 0,-2 0 0,-2-4 0,-3-3 0,1 5 0,6-5 0,0 0 0,0 1 0,0 3 0,0-6 0,0 0 0,0 3 0,0-5 0,0 6 0,0-1 0,0-6 0,0 8 0,0-1 0,0 1 0,0-5 0,-3 2 0,-1 1 0,-2-1 0,1 0 0,3 5 0,2-5 0,0 1 0,0-1 0,0 0 0,0-4 0,0 2 0,0-2 0,0-2 0,0 0 0,0 2 0,0 2 0,0 0 0,0-4 0,0 2 0,0 2 0,0 2 0,0-4 0,0 2 0,0-2 0,0 5 0,0-1 0,0 0 0,0 0 0,0-1 0,0-6 0,0 6 0,2 1 0,3 4 0,1-5 0,-2-6 0,-1-1 0,-3 2 0,0 2 0,0 2 0,0 0 0,0-4 0,0 2 0,0 2 0,0 2 0,0-4 0,0 4 0,0 3 0,6-1 0,1 5 0,-3-4 0,-2-3 0,-2 7 0,0-2 0,0 1 0,0-1 0,0 4 0,0-6 0,0 1 0,0 1 0,2 0 0,3 6 0,1-2 0,-1-5 0,-3 5 0,-2-4 0,0 2 0,0-2 0,6 10 0,1-4 0,-3 3 0,-2-1 0,5 5 0,-1 2 0,1 0 0,2 0 0,-5-3 0,7-3 0,-2 1 0,-5 3 0,0 0 0,1-7 0,1 0 0,-1 0 0,-3-2 0,-2-2 0,0-2 0,0 2 0,0-7 0,0 0 0,0-2 0,0 1 0,-7 5 0,1-6 0,1-2 0,3-2 0,2 4 0,0 0 0,0 0 0,0 3 0,0-5 0,0 6 0,0 1 0,0-1 0,0 1 0,0 4 0,0-3 0,0 3 0,0 0 0,0 0 0,0-5 0,0-2 0,0 5 0,0-5 0,0 1 0,0-1 0,0 5 0,0-7 0,0 0 0,0 2 0,0-6 0,0 6 0,0-1 0,0-1 0,7 2 0,-1-4 0,-1 2 0,-3-2 0,-2 7 0,0-1 0,0 0 0,0 5 0,0-9 0,0-2 0,0-2 0,0 4 0,0 3 0,0-1 0,0 0 0,0-2 0,0-4 0,0 4 0,0 7 0,0-3 0,0 1 0,0-3 0,0-4 0,0 5 0,0-1 0,0 0 0,0 0 0,-2-1 0,-3-8 0,-1 3 0,1 4 0,3-4 0,2 4 0,0-4 0,0-3 0,0 1 0,0 0 0,0-1 0,0 1 0,0-1 0,0 1 0,0 0 0,0-1 0,0 1 0,0-1 0,0 1 0,-2 0 0,-2-1 0,-3 1 0,1-1 0,6 3 0,0 2 0,0 2 0,0 0 0,0-4 0,0 2 0,0 2 0,-7 3 0,1-6 0,1 4 0,3-3 0,2-3 0,0 1 0,0 2 0,0 2 0,-2 0 0,-5-6 0,5 0 0,-4-1 0,3-6 0,3 0 0,0-8 0,0 3 0,0-6 0,0 5 0,0-3 0,0 9 0,0 3 0,0-5 0,0 2 0,0 2 0,0-4 0,0 2 0,0 2 0,0 2 0,0 3 0,0 0 0,0-1 0,0 1 0,0-1 0,0 1 0,0 0 0,0-7 0,0 0 0,0-9 0,0 5 0,0-9 0</inkml:trace>
  <inkml:trace contextRef="#ctx0" brushRef="#br0" timeOffset="-185620">7310 305 12287,'0'-19'0,"-6"-1"0,-1 0 0,1 7 0,6 0 0,0 7 0,0-7 0,-2 8 0,-5-1 0,5 4 0,-7 4 0,9 4 0,0 5 0,0 9 0,0-1 0,0 1 0,0 0 0,0-1 0,0 1 0,0-1 0,0 3 0,0 2 0,0 2 0,0 0 0,0-4 0,0 4 0,0 7 0,0 2 0,0 0 0,0-3 0,0 3 0,0 9 0,0 1 0,0-1 0,0-3 0,0 5 0,0 2 0,0 0 0,0 0 0,0 4 0,0-4 0,0 0 0,0 0 0,0 2 0,0-7 0,0-1 0,0 1 0,0 7 0,0-4 0,0-2 0,0-3 0,-6 3 0,-3-1 0,0-1 0,1 1 0,-1 1 0,4-5 0,-1-2 0,2-4 0,1 4 0,3-5 0,0 3 0,0-2 0,0-3 0,0-6 0,0 5 0,0 1 0,0 1 0,0 3 0,0-3 0,0-3 0,0 5 0,0-5 0,0 3 0,0-1 0,0 5 0,0-5 0,0-1 0,0-3 0,0-7 0,0 1 0,0 0 0,0 6 0,0 0 0,0-2 0,0-2 0,0-3 0,0 1 0,0-1 0,0 1 0,0 0 0,0-1 0,0 1 0,0-1 0,0 8 0,0-1 0,0-2 0,0-3 0,0-1 0,0 0 0,0-1 0,0 1 0,-2 2 0,-2 2 0,-3 2 0,3-2 0,2-3 0,2 1 0,0 2 0,0 2 0,0 0 0,0-4 0,0 2 0,0 2 0,0 0 0,-2-4 0,-3 2 0,-1 2 0,-1 0 0,7-6 0,0 0 0,0-1 0,0 1 0,0-1 0,0 1 0,0 0 0,-8-1 0,-3-8 0,-9-2 0</inkml:trace>
  <inkml:trace contextRef="#ctx0" brushRef="#br0" timeOffset="-183920">78 2657 12287,'0'11'0,"0"-2"0,0-25 0,0-3 0,0-5 0,0 4 0,0 1 0,0-1 0,0-2 0,0-2 0,0-2 0,0 2 0,0-6 0,0-3 0,0-4 0,0-2 0,7 0 0,0-3 0,-3-1 0,-2-3 0,-2-6 0,0 4 0,0 0 0,0 0 0,0 0 0,0 5 0,0-3 0,0 2 0,0 3 0,0 2 0,0 2 0,0 4 0,0-2 0,0 7 0,0 0 0,0-1 0,2-3 0,3 5 0,1 4 0,-2 1 0,-1-4 0,-3-1 0,2 4 0,4 1 0,-3-4 0,3 0 0,-4 2 0,-2 2 0,0 2 0,2-2 0,3-2 0,1-2 0,1 0 0,-7 7 0,0-1 0,0 0 0,0-6 0,0 0 0,0 2 0,0 2 0,0 3 0,0-1 0,0 1 0,0-1 0,0 0 0,0 1 0,0-1 0,0 1 0,2-1 0,5 0 0,-5 1 0,4-1 0,-4 1 0,-2-1 0,0 0 0,0 1 0,0-1 0,0 1 0,0-1 0,0 0 0,0 1 0,7-3 0,0-4 0,-1 4 0,-6-4 0,0 4 0,0 3 0,0-1 0,0 0 0,0 1 0,2 1 0,3 3 0,1 2 0,-2-2 0,-1 4 0,-3-2 0,0-2 0,0-3 0,0-1 0,0-1 0,0 0 0,0 1 0,0-1 0,0 9 0,0-6 0,-3 6 0,-3 0 0,4 0 0,-5 5 0,5 1 0,2-8 0,0 7 0,0-7 0,0 8 0,9 5 0,2 11 0</inkml:trace>
  <inkml:trace contextRef="#ctx0" brushRef="#br0" timeOffset="24">7134 3617 12287,'-11'0'0,"0"0"0,5 0 0,4 0 0,-7 0 0,7 0 0,-5 0 0,5 0 0,-9 0 0,5 0 0,3 0 0,-8 0 0,5 0 0,2 0 0,-9 0 0,6 0 0,-6 0 0,0 0 0,-7 0 0,1 0 0,-1 0 0,0 0 0,1 0 0,-1 0 0,1 0 0,-1 0 0,0 0 0,1 0 0,-3 0 0,-4 0 0,4 0 0,-6 0 0,2 0 0,0 0 0,-7 0 0,5 3 0,-3 1 0,-4 2 0,0 1 0,1-7 0,3 2 0,3 5 0,-5-5 0,5 4 0,-3-1 0,-3 1 0,3-3 0,1 3 0,1-4 0,5-2 0,-4 0 0,2 2 0,2 3 0,2 1 0,2 1 0,1-7 0,-1 0 0,1 0 0,-1 0 0,1 0 0,-1 0 0,0 0 0,1 0 0,-1 0 0,1 0 0,-1 0 0,-6 0 0,0 0 0,0 0 0,-3 0 0,5 0 0,-6 0 0,-1 2 0,1 5 0,4-5 0,-5 4 0,1-4 0,-1-2 0,1 7 0,-3-1 0,5-1 0,-1-3 0,5 5 0,-6-1 0,2-2 0,4-1 0,-5-1 0,1 2 0,0 3 0,-1-3 0,22-3 0</inkml:trace>
  <inkml:trace contextRef="#ctx0" brushRef="#br0" timeOffset="25">2313 3853 12287,'-18'0'0,"-3"0"0,3-3 0,1-1 0,-1-2 0,-4 1 0,-4 3 0,0 2 0,-2-7 0,-5 1 0,7 2 0,4 1 0,3 1 0,-1-2 0,-2-3 0,-4 3 0,4 2 0,-4 0 0,5-3 0,1-1 0,-6-1 0,0 7 0,2 0 0,2 0 0,-4-6 0,0-1 0,2 3 0,2 2 0,-4-1 0,0-1 0,2-2 0,2 1 0,2 1 0,1-1 0,-1-1 0,1 2 0,-5-1 0,0 1 0,2-3 0,-2 3 0,0 0 0,4-1 0,1-1 0,-1-1 0,1 7 0,-1 0 0,0 0 0,1 0 0,-1 0 0,1 0 0,-1 0 0,0 0 0,1-2 0,-1-2 0,1-3 0,-1 1 0,0 6 0,1 0 0,-1 0 0,1 0 0,-1 0 0,0 0 0,1-3 0,-1-1 0,1-2 0,-1-1 0,0 7 0,1 0 0,-1-7 0,1 1 0,-1 2 0,7 1 0,0 1 0,-2-4 0,-3 4 0,-1-7 0,-1 0 0,0 7 0,1-5 0,-1 5 0,1 2 0,-1 0 0,0 0 0,1 0 0,-1 0 0,1 0 0,6-6 0,0-1 0,-3 3 0,-1 2 0,-3 2 0,1 0 0,-1 0 0,0 0 0,1 0 0,-1 0 0,1 0 0,-1 0 0,7 0 0,0 0 0,-2 0 0,-1 2 0,1 2 0,2 3 0,0-1 0,-7-6 0,1 0 0,6 7 0,0-1 0,-3-1 0,-1-3 0,-3-2 0,1 0 0,-9 0 0,-3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09:19:04.14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334 1 12287,'-11'2'0,"4"5"0,5-5 0,0 13 0,-5-8 0,5-1 0,-6 3 0,8-7 0,0 7 0,0-9 0,0 0 0,-3 8 0,-3 5 0,-3 11 0,-6 3 0,4-4 0,2-1 0,-4 4 0,5 3 0,-1-1 0,0 0 0,-4 5 0,6-7 0,3-2 0,2-2 0,2-3 0,0-8 0,0-4 0,0-14 0,2-6 0,5-4 0,-5-3 0,7 1 0,-3-3 0,1-4 0,-1 4 0,-4-6 0,3 2 0,1-1 0,1 1 0,-7 7 0,0-1 0,0 0 0,0 1 0,0-1 0,0 1 0,-2 10 0,-3 9 0,-1 11 0,-1 6 0,5 3 0,-2-1 0,-3 1 0,1 6 0,3 3 0,-1-1 0,-3 0 0,1 7 0,4-5 0,-3 3 0,-1 0 0,-1-3 0,5 5 0,-2-4 0,-3-3 0,1 5 0,6-7 0,0-2 0,0-3 0,0-1 0,0 0 0,0-9 0,0-11 0,0-14 0,0-3 0,0-3 0,2-6 0,2 0 0,3 2 0,-3 2 0,5-4 0,-3 0 0,-1 2 0,-3 2 0,4 3 0,1-3 0,0-2 0,1-2 0,-6-2 0,5 4 0,-3-5 0,3-1 0,-5 6 0,5-4 0,-5 2 0,-2-1 0,6 1 0,1 7 0,-1 8 0,-6 4 0,0 14 0,0 6 0,0 4 0,0 3 0,0-1 0,0 8 0,-2-1 0,-2-2 0,-3-3 0,-1 6 0,3 1 0,-3 0 0,-3 1 0,4 3 0,-4-4 0,0 3 0,0 4 0,5 0 0,-5 0 0,0-5 0,0-2 0,7 5 0,-5-7 0,3-2 0,-1-2 0,1-3 0,8-8 0,4-4 0,-4-16 0,7-8 0,-2-7 0,-1 0 0,7-7 0,-4-1 0,0-5 0,-1-3 0,5 1 0,-4 0 0,0 2 0,0 4 0,4-1 0,-7 5 0,-1 1 0,-3 0 0,-2 1 0,2 8 0,4-1 0,-3 1 0,3 10 0,-10 9 0,-3 11 0,1 6 0,4 3 0,-5-1 0,5 1 0,-5 0 0,5-1 0,-4 1 0,-1 2 0,3 2 0,2 2 0,-1 2 0,-1-4 0,-3 4 0,3 3 0,2-1 0,0 5 0,-3-2 0,-1 2 0,-1-1 0,7 1 0,-2-4 0,-4-3 0,3 5 0,-3-7 0,4-2 0,2-11 0,0-7 0,0-12 0,0-9 0,0-9 0,0 0 0,0-9 0,0-2 0,0-2 0,2-9 0,2 1 0,3 1 0,-3 3 0,-2 2 0,1-1 0,1 3 0,2 5 0,1-3 0,-7 9 0,0 2 0,0 2 0,-2 11 0,-5 5 0,5 12 0,-7 7 0,3 7 0,-1 6 0,-1 2 0,3 7 0,-1-2 0,1 2 0,-3 2 0,1 2 0,3 0 0,2 0 0,-5 5 0,1-3 0,1-4 0,3 0 0,-5 0 0,1 2 0,2-2 0,1-4 0,3 2 0,0-9 0,0-2 0,0-2 0,0-3 0,0 1 0,0-9 0,0-11 0,3-13 0,1-5 0,2-1 0,1-1 0,-7-2 0,0-2 0,0-2 0,2 0 0,3 4 0,1-2 0,-2-2 0,-1 0 0,-3 4 0,0-2 0,0-2 0,0 0 0,0 7 0,0-1 0,0 0 0,0 1 0,0-1 0,0 1 0,0-1 0,-7 18 0,1 8 0,1 12 0,3 8 0,2-2 0,-2 9 0,-3-1 0,-1-1 0,-1 6 0,7-5 0,0 5 0,0 3 0,0-8 0,0 1 0,0 2 0,0 2 0,0-7 0,0-1 0,0-3 0,0 0 0,0 0 0,0-6 0,0-10 0,0-10 0,0-13 0,0-6 0,0-7 0,0 4 0,0-6 0,0-1 0,0-3 0,0 1 0,0 1 0,0-1 0,0 1 0,0 4 0,0-5 0,0 3 0,0 4 0,0-5 0,0 3 0,0 2 0,0 3 0,-2 3 0,-4 5 0,3 7 0,-3 12 0,4-2 0,2 10 0,0 1 0,0 2 0,0 9 0,0 0 0,0-2 0,0-2 0,0 0 0,0 2 0,0 2 0,0-2 0,-7-2 0,1 0 0,1 2 0,3 2 0,2 0 0,0-7 0,0 1 0,0 0 0,0-1 0,0 1 0,2-3 0,5-4 0,-5-6 0,5-14 0,-5-4 0,0-8 0,2-1 0,3 1 0,-1-1 0,-6 0 0,0 1 0,0-1 0,0 1 0,0-1 0,0 0 0,0 10 0,0 10 0,0 13 0,0 4 0,0 3 0,0-1 0,0 1 0,0-1 0,0 10 0,0 1 0,0 1 0,0-3 0,0-8 0,0-1 0,0 1 0,0-1 0,0 1 0,0-9 0,0-11 0,0-13 0,0-5 0,0-1 0,0-7 0,0-3 0,0 1 0,0 0 0,0-5 0,-2 5 0,-2-1 0,-3 1 0,1-5 0,6 7 0,-2 5 0,-5 5 0,5-1 0,-7 6 0,0 0 0,7 5 0,-4 12 0,4 5 0,2 11 0,0 4 0,0 7 0,0 1 0,0 1 0,0-2 0,0 2 0,0 2 0,0 2 0,0-2 0,0-4 0,0 2 0,0-7 0,0 0 0,0 0 0,2-1 0,2-8 0,3 1 0,-1-1 0,-6-16 0,0-10 0,0-8 0,0-5 0,0-6 0,0-2 0,0-1 0,0 1 0,0-5 0,0 5 0,0 0 0,0 0 0,0 1 0,0 6 0,0-3 0,0-2 0,0-1 0,0 8 0,0-1 0,-2 9 0,-5 5 0,5 12 0,-4 10 0,4 8 0,2 8 0,0 5 0,0 5 0,0 1 0,0 3 0,6 6 0,1-6 0,-1-3 0,3-1 0,-7-5 0,5-5 0,-5-5 0,-2-14 0,8-5 0,3-8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09:16:31.77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3235 177 12287,'6'13'0,"1"0"0,-1-6 0,-6 6 0,0 0 0,0 6 0,0 1 0,0 0 0,0-1 0,0 1 0,0-1 0,-6 1 0,-1 0 0,1-1 0,6 1 0,-2-1 0,-5 1 0,5 0 0,-5-1 0,5-6 0,2 0 0,0 3 0,0-6 0,0 3 0,0-6 0,0 6 0,0-6 0,0 6 0,0-7 0,0 7 0,0-6 0,0 6 0,0-7 0,-2 5 0,-5-2 0,5 0 0,-4-3 0,4 5 0,2 9 0,0-1 0,0-6 0,0 0 0,-3 1 0,-3 5 0,4 1 0,-5-1 0,5 1 0,2 0 0,0-1 0,0 1 0,-7-1 0,1 1 0,1 0 0,3-7 0,2 0 0,0 2 0,0 2 0,0 3 0,-2-1 0,-4 1 0,3-7 0,-3 0 0,2-2 0,-3 2 0,5 5 0,-5-5 0,3-5 0,0 1 0,-3 0 0,1-7 0,-3 15 0,4-8 0,-8 4 0,9-2 0,-2-4 0,1-3 0,-1 9 0,3-9 0,-5 7 0,8-4 0,-2-5 0,-3 7 0,-1-1 0,-1-3 0,7 8 0,-2-9 0,-5 3 0,5-3 0,-4 3 0,4-5 0,2 9 0,0-5 0,-9-4 0,7 7 0,-9-2 0,4-1 0,5 3 0,-4-3 0,-5-3 0,8 14 0,-12-13 0,9 9 0,-1-6 0,5 4 0,-5-2 0,5-1 0,-4-1 0,-3 4 0,2 8 0,-1-6 0,1 0 0,5-6 0,-4 6 0,3 2 0,-3-4 0,-1 2 0,-1-8 0,3 3 0,-1 1 0,-3-5 0,2 9 0,5-6 0,-4 6 0,-3-6 0,2 6 0,-1-9 0,3 5 0,-1-1 0,-3-5 0,5 5 0,-3 1 0,-1-7 0,3 7 0,-1 0 0,-10-7 0,3 4 0,2-1 0,-2 1 0,7-4 0,-7 5 0,0-5 0,-7-2 0,1 0 0,-1 0 0,0 0 0,1 0 0,-1 0 0,1 0 0,-1 0 0,0 0 0,1 0 0,6 0 0,0 0 0,-3 0 0,5 0 0,-2 0 0,-2 0 0,-2 0 0,-3 0 0,1 0 0,-1 0 0,0 0 0,7 0 0,0 0 0,-2 0 0,4 0 0,-2 0 0,-2 0 0,-3 0 0,-1 0 0,6 0 0,0 0 0,0 0 0,-7 0 0,7 0 0,0 0 0,0 0 0,-7 0 0,1 0 0,-1 0 0,0 0 0,7 0 0,0 0 0,-2 0 0,4 0 0,-2 0 0,-2 0 0,6-2 0,0-2 0,1-3 0,-3 0 0,-9 7 0,1-6 0,-1-1 0,0 1 0,1 6 0,6 0 0,0 0 0,-3 0 0,6 0 0,-4 0 0,-1 0 0,-2 0 0,-3 0 0,1 0 0,-1 0 0,0 0 0,1 0 0,-1-7 0,1 1 0,-1-1 0,0 7 0,1 0 0,6 0 0,0 0 0,0 0 0,-7 0 0,0 0 0,1 0 0,-1 0 0,1 0 0,-1 0 0,0 0 0,7 0 0,0 0 0,-2 0 0,4 0 0,-2 0 0,-2 0 0,4 0 0,-2 0 0,0 0 0,-7 0 0,1 0 0,-1 0 0,0 0 0,1 0 0,-1 0 0,1 0 0,-1 0 0,0 0 0,7 0 0,0 0 0,-2 0 0,-2 0 0,-3 0 0,0 0 0,1 0 0,6 0 0,0 0 0,-3 0 0,6 0 0,-3 0 0,-3 0 0,5 0 0,-2 0 0,0 0 0,-6 0 0,6 0 0,0 0 0,6 0 0,-6 0 0,6-2 0,-6-4 0,0 3 0,-6-3 0,6 4 0,0 2 0,6 0 0,-6 0 0,0 0 0,-7 0 0,1 0 0,6 0 0,0 0 0,6 0 0,-6 0 0,0 0 0,-7 0 0,7 0 0,0 0 0,7 0 0,-7 0 0,-1 0 0,-5 0 0,6 0 0,2-3 0,2-3 0,-6 4 0,2-5 0,2 5 0,-2 2 0,0-2 0,-7-5 0,7 5 0,0-4 0,7 3 0,-7 3 0,0-8 0,-7 6 0,2-9 0,5 4 0,3 5 0,3-5 0,5 3 0,-5-2 0,5 3 0,2-8 0,0 5 0,-2 4 0,-5-5 0,5 3 0,-4-3 0,1 5 0,-1-4 0,4 1 0,-5-1 0,5 4 0,-5-9 0,1 4 0,-3 5 0,3-5 0,3-3 0,-5 5 0,6-6 0,-5 3 0,5-1 0,-5 2 0,3 5 0,0-7 0,-3 1 0,1 3 0,6-8 0,-7 7 0,0-7 0,3-3 0,2 6 0,2-3 0,0-1 0,0-5 0,0 6 0,0 0 0,0-2 0,0-3 0,0-2 0,0 1 0,0-1 0,0 1 0,0-1 0,0 0 0,0 1 0,0-1 0,0 7 0,0 0 0,2 0 0,5 2 0,-5-6 0,4 4 0,-3-5 0,-3 5 0,0 0 0,0-2 0,2-2 0,2-3 0,3 0 0,-1 1 0,-6-1 0,0 1 0,7 5 0,-1 1 0,-1-2 0,-3-2 0,-2-3 0,6 1 0,1-1 0,-3 0 0,-2 7 0,-2 0 0,2 0 0,5 2 0,-5-6 0,5 4 0,-5-5 0,-2-1 0,0-1 0,0 1 0,0 5 0,0 1 0,0 0 0,0-6 0,6 6 0,1 0 0,0 0 0,-7-7 0,0 0 0,0 7 0,2 2 0,4 3 0,-4-8 0,5 3 0,-5 2 0,0 1 0,5 1 0,-5-6 0,5 2 0,-5 2 0,0 0 0,4 2 0,-3-6 0,3 2 0,3 2 0,-3-2 0,3 2 0,-5-4 0,3 2 0,2 8 0,-5-3 0,3-1 0,1 4 0,-1-8 0,-3 7 0,9-7 0,-8 8 0,12-12 0,-8 13 0,4-9 0,4 8 0,-8-6 0,6 7 0,-2-3 0,-6 1 0,6 6 0,-7 0 0,7 0 0,0-9 0,7 7 0,0-4 0,-9 1 0,-3 1 0,1-3 0,-5 1 0,9 6 0,0-2 0,7-5 0,-7 5 0,0-5 0,-6 5 0,6 2 0,0-6 0,6-1 0,-5 1 0,-1 6 0,0 0 0,6 0 0,-6 0 0,0 0 0,0 0 0,7 0 0,0 0 0,-1 0 0,1 0 0,-1 0 0,1 0 0,-7 6 0,0 1 0,2-3 0,3-2 0,1-2 0,1 0 0,0 0 0,-1 0 0,1 7 0,-1-1 0,1-1 0,0-3 0,-1-2 0,1 0 0,-1 0 0,1 0 0,0 0 0,-7 0 0,0 0 0,2 0 0,2 8 0,3 3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09:19:05.04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12287,'0'13'0,"0"0"0,0-8 0,0 3 0,0-8 0,0 0 0,0 9 0,0-5 0,0 9 0,0 0 0,2 7 0,5 0 0,-3 6 0,7 0 0,0 0 0,0 2 0,-4-4 0,6 7 0,0-1 0,-2 1 0,6-5 0,-6 4 0,2 1 0,0-1 0,-2-6 0,4 5 0,-4-3 0,-2 0 0,4 0 0,-4-6 0,1-1 0,-5 1 0,1-1 0,5-8 0,-11-2 0,0-9 0,0-9 0,-6-4 0,-5-4 0,0-3 0</inkml:trace>
  <inkml:trace contextRef="#ctx0" brushRef="#br0" timeOffset="1416">98 235 12287,'0'20'0,"0"-1"0,7 1 0,2 0 0,1-1 0,-3 7 0,6 3 0,2-1 0,3 0 0,-5 5 0,0-5 0,0 3 0,-2 4 0,6 2 0,-4 0 0,3-3 0,-3-1 0,2-9 0,-6 4 0,-1-1 0,1-1 0,-3 0 0,-6-7 0,0 1 0,0 0 0,-2-9 0,-2-7 0,-5-6 0,-2-5 0,7-8 0,-5 2 0,3-5 0,-1-1 0,-6-1 0,7 1 0,1-1 0,3 0 0,-4 1 0,-1-3 0,3-2 0,2-2 0,-5 0 0,0 6 0,3 1 0,2-1 0,2-6 0,-2 0 0,-3 2 0,-1 2 0,-1 2 0,7 1 0,0-1 0,2 9 0,3 7 0,1 8 0,7 7 0,-4 11 0,2 2 0,4 2 0,-4 7 0,2-5 0,0 3 0,-2 3 0,7 1 0,-8 0 0,4-2 0,-1 2 0,-7 2 0,5 0 0,0-3 0,0-1 0,-7-2 0,3 1 0,-5-6 0,-2-4 0,0-2 0,0-1 0,0-8 0,0-4 0,0-14 0,-2-6 0,-5-4 0,5-5 0,-5-2 0,3-2 0,-2 2 0,3-4 0,-3-1 0,2 1 0,-3 0 0,5-7 0,-7 4 0,0 1 0,7-1 0,-4 7 0,3-2 0,3 2 0,0 3 0,0 1 0,0 0 0,0 1 0,0-1 0,0 12 0,0 8 0,7 2 0,2 11 0,-1 2 0,1 2 0,4 5 0,-6 2 0,-1 2 0,3-2 0,-5 5 0,7-1 0,-2 0 0,-5 0 0,5 7 0,0-4 0,-1 1 0,1 1 0,-2-2 0,-7 3 0,2-3 0,4-3 0,-3-2 0,3-6 0,-4 0 0,-2-1 0,0 1 0,0-1 0,0-8 0,-2-11 0,-2-13 0,-3-4 0,3-3 0,2-2 0,2-4 0,-2-4 0,-5-1 0,5-6 0,-5 5 0,3-3 0,-3 2 0,5-4 0,-4 4 0,3-1 0,3 1 0,-6-2 0,-1 9 0,3 2 0,2 2 0,2 3 0,0-1 0,0 11 0,0 9 0,0 11 0,0 7 0,2 10 0,2 5 0,5 4 0,2 2 0,-4 7 0,3-1 0,-1-1 0,-4-3 0,3 5 0,1 0 0,0-5 0,-1-6 0,-1 6 0,-7-6 0,2 0 0,5 2 0,-5-9 0,4 1 0,-4-3 0,-2 0 0,0 0 0,-2-6 0,-4-1 0,4-8 0,-7-4 0,9-14 0,0-6 0,0-4 0,0-5 0,0-2 0,0-4 0,0-3 0,0 7 0,0-4 0,0 2 0,0 0 0,0-7 0,0 5 0,0-1 0,0 1 0,0 0 0,0 4 0,0-2 0,0 2 0,0 2 0,0 2 0,0 1 0,0-1 0,0 7 0,0 0 0,0 17 0,0 3 0,0 10 0,0 9 0,0 3 0,2 8 0,2 0 0,3 4 0,-1 3 0,-6-5 0,3-2 0,3-5 0,-4 6 0,5-8 0,-5 3 0,-2-1 0,0 1 0,0 4 0,0-4 0,0-12 0,0-7 0,0 1 0,0-7 0,0-1 0,0-14 0,0-3 0,0-10 0,0 0 0,0 1 0,0-7 0,0 0 0,0-1 0,0-1 0,2 6 0,3-6 0,1 2 0,-1 0 0,-3-7 0,-2 7 0,0 2 0,0 2 0,0 9 0,0 0 0,0 11 0,0 2 0,0 13 0,0 11 0,0 6 0,0 10 0,0-1 0,0 0 0,6 0 0,1 0 0,-3 1 0,-2-1 0,-2 0 0,0-2 0,0-2 0,0-2 0,0-10 0,0 4 0,0-6 0,0-10 0,0 7 0,0-7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09:19:09.22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371 135 12287,'2'11'0,"4"-4"0,-3-5 0,5 0 0,-8 5 0,0-5 0,0 9 0,0-5 0,0-4 0,0 16 0,0-14 0,0 9 0,0-8 0,0 3 0,0-10 0,0-4 0,0 3 0,0-14 0,0 15 0,0-5 0,0 14 0,0-3 0,0 9 0,0 3 0,0 1 0,0 3 0,0-7 0,0 0 0,0 0 0,0-2 0,0-5 0,0-12 0,0-7 0,0 2 0,0-2 0,0-3 0,0-1 0,0-3 0,0 1 0,0-1 0,0 1 0,0-1 0,0 7 0,0 0 0,0 8 0,0 5 0,3 14 0,3 3 0,-4 3 0,5-1 0,-5 1 0,-2-1 0,0 1 0,0 0 0,0-1 0,0 1 0,0-1 0,0-6 0,0 1 0,0-10 0,2 5 0,5-9 0,-5-3 0,4-3 0,-3-7 0,-3 2 0,0-2 0,0-2 0,0-3 0,0-1 0,0 6 0,0-1 0,0 1 0,0-6 0,0 8 0,-9 2 0,-2 18 0,-9 4 0,9-2 0,3 0 0,-1-3 0,7 1 0,-7-4 0,0 1 0,7 9 0,-4-2 0,4-2 0,2 2 0,0-8 0,0 3 0,2-10 0,4-4 0,-4 1 0,5-8 0,-3 2 0,3-2 0,-5-4 0,7 15 0,-9-7 0,0 11 0,0 5 0,0-3 0,0 9 0,0 2 0,-7 3 0,1 1 0,1 1 0,-3 0 0,1-1 0,3 1 0,-1-3 0,1-2 0,-2-2 0,-1-8 0,7 1 0,0-12 0,0-5 0,2-9 0,3 1 0,1-3 0,-2-4 0,1 4 0,-1-4 0,3 4 0,-1 3 0,-6-1 0,2 3 0,5 3 0,-5-3 0,7 15 0,-9-5 0,0 14 0,0 6 0,0 4 0,-2 1 0,-3-3 0,-1-2 0,1 2 0,3 3 0,0 1 0,-2 1 0,-3 0 0,1-1 0,6 1 0,0-1 0,0 1 0,0 0 0,0-1 0,0 1 0,0-1 0,0-8 0,0-2 0,0-9 0,0-9 0,0-2 0,0-8 0,0-1 0,0 7 0,0 0 0,0 9 0,0-5 0,0 11 0,0 5 0,0-3 0,0 9 0,0-6 0,0 6 0,0-9 0,0 13 0,-3-14 0,-3 3 0,4-12 0,-5-7 0,-2-5 0,3-1 0,2-1 0,-5 0 0,2 1 0,1-1 0,-3 1 0,7-1 0,-7 0 0,3 1 0,-1-1 0,-2 7 0,5 0 0,-2-2 0,-3 6 0,2 3 0,5 6 0,-4 6 0,3 7 0,6 5 0,1 1 0,2 1 0,-1-1 0,4 1 0,-3 0 0,1-1 0,1 1 0,-3-1 0,6 1 0,-3 0 0,1-7 0,-5 0 0,3 2 0,2-4 0,-3 2 0,-4-9 0,7 3 0,-9-14 0,0-6 0,0-4 0,-7-5 0,-1-2 0,-1-2 0,0 2 0,-6-7 0,4 1 0,-2-1 0,0 5 0,2 5 0,-4-1 0,2-2 0,-2-2 0,4 2 0,-2 9 0,-3 1 0,6 4 0,-4-4 0,10 8 0,-2 12 0,3 5 0,6 9 0,3 0 0,-2-1 0,7 1 0,0-1 0,0 1 0,-4 0 0,6-1 0,2 1 0,-4-3 0,0-2 0,0-1 0,0 1 0,-7-4 0,5 0 0,-1-3 0,-6-1 0,7-9 0,-11-5 0,-2-6 0,-3-4 0,-6-10 0,4-1 0,-2 0 0,-4 0 0,0 1 0,0 6 0,2-3 0,-3-2 0,6-1 0,-4 8 0,1-1 0,3 1 0,-8 1 0,7 3 0,-2 4 0,0 2 0,7-4 0,-8 7 0,10 1 0,-2 12 0,6-3 0,6 9 0,-2-2 0,10 2 0,-10 5 0,5-7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09:19:12.80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1431 588 12287,'0'11'0,"0"-2"0,0-9 0,0 0 0,-2 9 0,-4 4 0,4-2 0,-7 2 0,2 2 0,1 2 0,-7 3 0,4 0 0,0 1 0,1 5 0,-6-4 0,8 4 0,2-4 0,-5-2 0,2-1 0,1-8 0,6-4 0,0-14 0,0-6 0,2-2 0,2 0 0,3 2 0,-3-3 0,-2-1 0,-2-3 0,0 1 0,0-1 0,7 7 0,-1 0 0,-1-2 0,-3-3 0,-2-1 0,0 6 0,0 0 0,0 6 0,0-6 0,0 9 0,0-3 0,0 14 0,0 6 0,0-2 0,0 2 0,0 0 0,0 6 0,0-6 0,0 1 0,0-10 0,0 5 0,0-9 0,0-3 0,0-3 0,0 2 0,0-10 0,0 1 0,2-4 0,5 4 0,-5 4 0,7 9 0,-9 9 0,0 4 0,0 4 0,-7 3 0,1 0 0,1-1 0,-4 7 0,3 0 0,2-2 0,-5-2 0,2-2 0,3-1 0,0-1 0,-1-3 0,-1-2 0,-1-9 0,7 5 0,0-9 0,0-9 0,0-1 0,0-4 0,0 1 0,0 9 0,0-5 0,0 9 0,9 0 0,-7 0 0,7 0 0,-9 0 0,-2 0 0,-3-2 0,-1-4 0,-3 1 0,5-8 0,-5-2 0,-2-2 0,5-3 0,-5 0 0,0 1 0,0-1 0,-2-6 0,-5 0 0,3 2 0,2 2 0,0 3 0,-7-1 0,7 9 0,0 5 0,2 6 0,-2 6 0,7 7 0,4 5 0,2 1 0,0 1 0,6-1 0,1 1 0,-3 0 0,5-1 0,-3 1 0,1-3 0,2-4 0,-5 5 0,7-5 0,-3 4 0,6-4 0,-8 0 0,1 0 0,1-2 0,-6-2 0,7-9 0,-9-2 0,0-5 0,0-6 0,0-4 0,-2-3 0,-2 1 0,-5-1 0,-2 0 0,7 1 0,-5-1 0,2 1 0,1-1 0,-7 7 0,4 0 0,-2-2 0,5-3 0,-5-1 0,2-1 0,-4 0 0,7 1 0,-3 8 0,2 4 0,5 5 0,-4 11 0,12 4 0,-4-2 0,7 2 0,0 2 0,-7-4 0,4 2 0,3-6 0,-2 6 0,1-2 0,-1 2 0,-5-5 0,7-8 0,-9 0 0,0 0 0,0-8 0,-2 3 0,-5-8 0,5 7 0,-5-7 0,5 6 0,2-6 0,0 9 0,0-5 0,-2 9 0,-4 0 0,1 0 0,-6 2 0,3 5 0,-8 4 0,5 8 0,1 1 0,-6-1 0,8 1 0,-3 0 0,-5-1 0,1 7 0,0 0 0,2-2 0,-2-2 0,4-2 0,0-1 0,0 1 0,0 0 0,7-10 0,-5-3 0,9-14 0,0-3 0,0-10 0,2-2 0,5-4 0,-5 4 0,7-4 0,-3 4 0,1 3 0,1-1 0,-3 1 0,1-1 0,3 3 0,-5 1 0,3 3 0,-1 7 0,-6-7 0,0 10 0,0 3 0,0 9 0,-2 11 0,-4-1 0,1 1 0,-6 0 0,3-1 0,3 1 0,-3-1 0,1 1 0,1 0 0,-3-1 0,7 1 0,-5-1 0,3-1 0,-3-5 0,5 4 0,-4-4 0,3 5 0,3-7 0,0-3 0,0-25 0,0 10 0,0-12 0,0 1 0,-2 10 0,-2-1 0,-3 0 0,1 5 0,6-9 0,-2 8 0,-5-1 0,5 2 0,-5-3 0,5 5 0,2-7 0,0 11 0,0 5 0,0-5 0,0 7 0,0-9 0,-6-2 0,-1-5 0,-2-2 0,5-6 0,-2 2 0,1-2 0,1 0 0,0-1 0,-3 3 0,3-2 0,-5-2 0,0-3 0,-2 0 0,5 1 0,-7-1 0,2 7 0,-4 2 0,2 3 0,6 1 0,-6 7 0,2 2 0,-2 5 0,6 6 0,5 4 0,2 3 0,0-1 0,0 1 0,0 0 0,0-1 0,2 1 0,5-1 0,-3-1 0,9-5 0,-6 2 0,6-8 0,-9-1 0,5-15 0,-9-4 0,0 3 0,0-4 0,0-1 0,0-2 0,-2-1 0,-5 5 0,5-4 0,-7 6 0,1 0 0,6-6 0,-7 6 0,0 0 0,7 0 0,-7 7 0,1-3 0,5-2 0,-3 3 0,4 4 0,2-7 0,0 9 0,0 0 0,-3 7 0,-3-1 0,4 3 0,-5-3 0,-1 5 0,-1 9 0,-2-1 0,7-6 0,-5 1 0,2 1 0,1 2 0,-7 3 0,4-1 0,-2 1 0,-4 0 0,6-1 0,0 1 0,1-1 0,-5 1 0,4 0 0,0-3 0,1-4 0,5-4 0,-5-11 0,8-5 0,2-2 0,2-6 0,3 2 0,-3-2 0,5-3 0,-3-1 0,-1-1 0,-3 1 0,4 6 0,1-1 0,-1 1 0,-6 5 0,0 8 0,0 11 0,-6 6 0,-3 3 0,0-1 0,1 1 0,-1-1 0,5 1 0,-5 0 0,-2-1 0,7 1 0,-5-1 0,0 1 0,7 0 0,-7-3 0,1-4 0,6 4 0,-7-14 0,9 3 0,0-12 0,0-5 0,0-9 0,0 7 0,0 0 0,0 6 0,0-6 0,-2 3 0,-3-6 0,-1 3 0,-1 7 0,7-7 0,-6 0 0,-1-7 0,-2 9 0,5 2 0,-2 1 0,-7 3 0,6-8 0,-6 0 0,6-6 0,-6 6 0,7-1 0,-7 8 0,6-7 0,-2 8 0,5-3 0,-2-1 0,-3 7 0,2-5 0,5 5 0,-9 9 0,5-1 0,4 3 0,-5-3 0,5-1 0,2 8 0,-9-9 0,7 14 0,-7-16 0,7 7 0,-4-9 0,1-3 0,-8-3 0,9-5 0,-5-6 0,3 1 0,-1 3 0,-2 0 0,5-6 0,-3-1 0,-1 3 0,3 1 0,-1 3 0,-1 0 0,-1-6 0,-3-1 0</inkml:trace>
  <inkml:trace contextRef="#ctx0" brushRef="#br0" timeOffset="1282">1353 510 12287,'0'20'0,"0"-7"0,0 0 0,0-9 0,0 7 0,0-5 0,0-3 0,-9 5 0,7-10 0,-4-4 0,3-5 0,3-9 0,3 1 0,3-1 0,-4 0 0,7 1 0,-2-1 0,-1 1 0,3-1 0,-5 0 0,3 1 0,-3-1 0,5 7 0,-1 0 0,3-2 0,0-3 0,4 1 0,-1 4 0,-10 4 0,5 11 0,-9 5 0,0 6 0,0 4 0,-3 3 0,-1 0 0,-2-1 0,-8 1 0,6-1 0,-1 1 0,0 0 0,1-3 0,3-2 0,-1-2 0,1 3 0,-6-8 0,9 1 0,-4-18 0,12-4 0,5-4 0,0-3 0,7-2 0,-5-2 0,4-2 0,3 2 0,-3-4 0,-2 2 0,-2 0 0,3-3 0,-1 8 0,0-5 0,-4 4 0,-2 2 0,-1 7 0,-3 0 0,1-2 0,-1 6 0,-12 3 0,-4 12 0,-8 9 0,-1 9 0,-6-2 0,0 6 0,2-1 0,2-1 0,2 0 0,1-4 0,-1 4 0,3-5 0,4 6 0,6-6 0,5-10 0,4-11 0,5-13 0,6-4 0,4-3 0,3 1 0,-1-1 0,1 3 0,0 4 0,-3-5 0,-2 5 0,-2-4 0,3-3 0,1 0 0,3 1 0,-1 1 0,1 5 0,-7-4 0,0 4 0,0-5 0,-2-1 0,0-1 0,-7 1 0,3-1 0,-1 9 0,-8 2 0,-5 9 0,5 0 0,-15 18 0,6 4 0</inkml:trace>
  <inkml:trace contextRef="#ctx0" brushRef="#br0" timeOffset="2032">1373 530 12287,'-3'10'0,"-3"-3"0,4-5 0,-14-11 0,8-4 0,-3-4 0,-2-3 0,-7 1 0,1-1 0,-1 1 0,7-1 0,0 0 0,-2 1 0,-3-1 0,1 1 0,2-1 0,1 3 0,-1 4 0,4-3 0,0 8 0,3-3 0,1 6 0,9-3 0,3 10 0,1 4 0,10 5 0,-3 9 0,4-1 0,3 1 0,-3 0 0,-2-1 0,-2 1 0,-6-3 0,4-2 0,-3-1 0,8-1 0,-16-5 0,0-6 0,-11-6 0,-7-13 0,-1-1 0,-3-6 0,-4 0 0,4 3 0,-4 1 0,2 0 0,-2 1 0,4-1 0,-4 1 0,4-1 0,3 0 0,-1 1 0</inkml:trace>
  <inkml:trace contextRef="#ctx0" brushRef="#br0" timeOffset="2548">1098 569 12287,'0'11'0,"0"0"0,0-5 0,0-4 0,0 7 0,0-9 0,0-9 0,0-4 0,0-4 0,0-3 0,0-6 0,0-2 0,0-1 0,0 1 0,0-5 0,0 5 0,0 0 0,0 0 0,0 1 0,0 8 0,0-1 0,0 9 0,0 5 0,0 12 0,0 7 0,0 5 0,0 8 0,0 0 0,0 0 0,0 3 0,0-8 0,0 5 0,0-4 0,0-2 0,0-1 0,0 1 0,0 0 0,-6-12 0,-1-8 0,3-11 0,2-13 0,2-2 0,-9-9 0,-2 5 0</inkml:trace>
  <inkml:trace contextRef="#ctx0" brushRef="#br0" timeOffset="3781">1039 628 12287,'0'10'0,"0"1"0,0-4 0,0-5 0,-2 5 0,-2-14 0,-5-6 0,-2-4 0,5-3 0,-5 0 0,0-1 0,0-6 0,0 6 0,-4-8 0,2 3 0,-2 0 0,4-7 0,0 7 0,0 2 0,0 3 0,5 1 0,-5 0 0,2 1 0,2 8 0,7 4 0,3 14 0,3 6 0,-2-2 0,7 2 0,0 2 0,0 3 0,-4 8 0,6 0 0,0-2 0,-2-2 0,4-3 0,-6 1 0,-1-1 0,1 1 0,6 6 0,-4 0 0,0-2 0,4-2 0,-8-2 0,8-10 0,-15-10 0,2-13 0,-6-4 0,-5-3 0,5-1 0,-5-3 0,-2-2 0,0-1 0,-4 8 0,4-3 0,3-4 0,-8 4 0,5-4 0,-2 6 0,0 7 0,7-4 0,-5 4 0,2-5 0,-6-1 0,13 8 0,-7 4 0,11 12 0,3 3 0,1 3 0,9 2 0,-2 7 0,3 0 0,-3-1 0,4 1 0,-6-1 0,2-1 0,0-5 0,-6 4 0,4-4 0,-3 5 0,-1-7 0,-16-5 0,-4-12 0,-4-7 0,-3-5 0,-2-8 0,-4 0 0,4-9 0,-6 5 0</inkml:trace>
  <inkml:trace contextRef="#ctx0" brushRef="#br0" timeOffset="4431">843 314 12287,'-2'13'0,"-4"0"0,4-6 0,-5 6 0,5 2 0,-5-4 0,-1 2 0,-3 2 0,4 0 0,-4 1 0,0-3 0,1 2 0,3 2 0,-4 3 0,0-3 0,0-4 0,5 5 0,-5-5 0,2 4 0,0-6 0,3-4 0,6-7 0,0-7 0,2 3 0,9-9 0,0-2 0,0-3 0,-5 1 0,5 2 0,0 1 0,0-1 0,-4-2 0,3-3 0,1 1 0,0-1 0,-6 0 0,3 3 0,-1 2 0,-1 2 0,1 0 0,-7-7 0,0 9 0,-2 11 0,-3 13 0,-3 5 0,-3 1 0,4 1 0,-6-1 0,0 1 0,2 0 0,-4-1 0,6 1 0,-2-1 0,0 1 0,-2 0 0,-4-1 0,6 1 0</inkml:trace>
  <inkml:trace contextRef="#ctx0" brushRef="#br0" timeOffset="5181">628 647 12287,'9'11'0,"-7"-2"0,6-9 0,-8 0 0,0-9 0,0-4 0,0-4 0,-2-3 0,-4 0 0,1 1 0,-6-1 0,1 3 0,-1 4 0,0-11 0,-4 4 0,4-2 0,2 1 0,-6 3 0,4 3 0,-2 2 0,0-2 0,6-1 0,-4 1 0,3 2 0,-8 9 0,14-3 0,-4 14 0,3 6 0,3 4 0,0 5 0,0 2 0,0 2 0,7 0 0,2-4 0,-1 2 0,1 2 0,6 0 0,-2-4 0,3 2 0,-3 2 0,4 0 0,-4-6 0,-2-3 0,2-4 0,-8-6 0,1-14 0,-4-6 0,-2-4 0,-2-3 0,-2-2 0,-5-2 0,-2-2 0,5 0 0,-7 4 0,-1-2 0,4-2 0,-8 0 0,7 7 0,-2-1 0,0 0 0,0 1 0,-7-1 0,1 1 0,6 6 0,0-1 0,-3-1 0,-1-2 0,6-3 0,2 1 0</inkml:trace>
  <inkml:trace contextRef="#ctx0" brushRef="#br0" timeOffset="6030">451 353 12287,'-10'0'0,"-8"0"0,16 0 0,-15 0 0,12 0 0,-6 2 0,3 5 0,-1-3 0,2 9 0,-1 0 0,-8 7 0,6 0 0,1-1 0,-4 1 0,4 2 0,-2 2 0,-4 2 0,4 0 0,0-4 0,0 2 0,0 2 0,5 0 0,-7-7 0,8 1 0,-3-18 0,8-8 0,0-10 0,2-3 0,2-1 0,5 1 0,2-1 0,-5 0 0,5-1 0,-2-6 0,6-1 0,-4-4 0,0 5 0,-2 12 0,-9 2 0,0-2 0,0 6 0,0 9 0,-3 15 0,-3 9 0,2-2 0,-7 4 0,0-2 0,0 2 0,4-4 0,-3 4 0,-1-2 0,0 2 0,4-4 0,-4 4 0,3-4 0,-5-2 0,6-1 0,0-8 0,7-4 0,0-14 0,0-6 0,7-4 0,2-3 0,-1 0 0,1 1 0,4-1 0,-4 1 0,2-1 0,-5 3 0,7 3 0,-8 6 0,3 10 0,-8 4 0,0 8 0,0 3 0,0 3 0,0-1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09:19:19.90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0 763 12287,'2'-13'0,"3"0"0,1-3 0,1 6 0,-5-4 0,2-1 0,3-2 0,6-3 0,-5 1 0,1-1 0,0 0 0,0-1 0,-5-3 0,5 0 0,2 6 0,-7-1 0,5 6 0,-1-5 0,-5 7 0,5 5 0,-8 12 0,0 7 0,0 5 0,-6 4 0,-1 2 0,1 2 0,-3-2 0,7-3 0,-7 1 0,3 2 0,-1 2 0,-2 0 0,5-6 0,-3 0 0,-1-1 0,1 1 0,5-9 0,-7-5 0,9-12 0,0-5 0,0-9 0,0 1 0,0-1 0,0-6 0,2-2 0,3-1 0,1 1 0,3 0 0,-5 4 0,3-2 0,-3 2 0,5-7 0,0 3 0,2 4 0,-7-2 0,2 13 0,-3 6 0,-3 7 0,0 9 0,0 10 0,0 3 0,0 4 0,2-4 0,2 4 0,3-4 0,-3-2 0,-2-1 0,-2 1 0,9-1 0,2 1 0</inkml:trace>
  <inkml:trace contextRef="#ctx0" brushRef="#br0" timeOffset="582">451 704 12287,'-9'11'0,"7"-2"0,-15-12 0,3-3 0,4-5 0,-1-9 0,0 1 0,0-1 0,0-6 0,-4-2 0,2-1 0,-3 1 0,1-5 0,0 5 0,2 0 0,-2 0 0,4 1 0,0 8 0,0-1 0,0 1 0,7-1 0,-5 3 0,0 4 0,7 4 0,-7 18 0,9 6 0,0 9 0,7 0 0,0 6 0,-3 1 0,-2-1 0,5 1 0,1 3 0,1-1 0,0 2 0,4-5 0,-7 1 0,1-3 0,2-4 0,-7-2 0,4-2 0,-1-3 0,1-4 0,-4 0 0,5-13 0,-5-4 0,-4-18 0,-2-2 0,-3-2 0,-6-15 0,4 1 0,-2 1 0,-4 4 0,4-6 0,0 6 0,0 2 0,1 3 0,3-3 0,-4 7 0,2 2 0,5 2 0,2 9 0,2 0 0,-9 9 0,-2-5 0</inkml:trace>
  <inkml:trace contextRef="#ctx0" brushRef="#br0" timeOffset="1915">549 626 12287,'0'19'0,"0"-6"0,0 0 0,-7-6 0,1 6 0,-1-7 0,7 8 0,0-8 0,0 7 0,0-6 0,0 6 0,0-9 0,0 14 0,0-16 0,0 6 0,0-8 0,0 0 0,0-8 0,0 6 0,0-7 0,2 9 0,3-2 0,1-5 0,1 5 0,-7-7 0,9 9 0,-5-6 0,9-1 0,-7-8 0,8 2 0,-10 2 0,5 0 0,-3 0 0,1 0 0,-1-2 0,-4-4 0,5 4 0,-5-5 0,5 5 0,-5-4 0,0-1 0,2 3 0,3 2 0,-1 0 0,-6-7 0,0 1 0,3 6 0,1 0 0,2-3 0,1 6 0,-7-4 0,0 10 0,0-2 0,0 12 0,0 7 0,0 5 0,-2 1 0,-3 3 0,-1 4 0,-7-4 0,4 4 0,-2-2 0,-4 2 0,4-4 0,0 4 0,0-2 0,0 2 0,1-4 0,-6 4 0,5-4 0,3-3 0,-5 1 0,4 0 0,-2-1 0,7 1 0,-5-11 0,9-9 0,0-11 0,0-7 0,0-1 0,0-1 0,2 0 0,5 1 0,-3-7 0,7 0 0,0 2 0,0 2 0,-5-4 0,7-3 0,0 1 0,-2 0 0,7-1 0,-5 3 0,2-4 0,-2-1 0,5-4 0,-8 7 0,3 0 0,1 0 0,-10 1 0,5 10 0,-1 4 0,-8 6 0,0 14 0,-2 10 0,-11 12 0,0 1 0,2 5 0,-4 0 0,6 0 0,-2-3 0,-4 3 0,4 0 0,-2 0 0,0-5 0,2-1 0,-6 6 0,6-5 0</inkml:trace>
  <inkml:trace contextRef="#ctx0" brushRef="#br0" timeOffset="2565">980 645 12287,'11'9'0,"-2"-7"0,-9 7 0,2-3 0,4 1 0,-4-1 0,7-6 0,-11 0 0,-2-2 0,-3-4 0,-6-5 0,4-9 0,1 1 0,-1-1 0,-6-6 0,2-2 0,-3-3 0,3-4 0,-4 5 0,4-1 0,-5 1 0,-1-1 0,6 7 0,2-2 0,0 4 0,0 3 0,-2-1 0,2 12 0,5 8 0,3 10 0,3 8 0,3 4 0,1 4 0,2 6 0,8-1 0,-6 2 0,1-1 0,0-1 0,4 4 0,-5-7 0,1 0 0,0 0 0,4-1 0,-4-8 0,-1 1 0,1-1 0,-2 1 0,-7-11 0,0-11 0,0-16 0,-3-1 0,-1-10 0,-5 1 0,-2-5 0,1-4 0,-6-2 0,3 2 0,-2 4 0,4-4 0,-2 7 0,-2-3 0,-3 0 0,-1 3 0,-1-3 0,3 7 0,4 4 0,-5 3 0,5-1 0,5 12 0,1 10 0,5 13 0,2 9 0,0 11 0,9 4 0,1 11 0</inkml:trace>
  <inkml:trace contextRef="#ctx0" brushRef="#br0" timeOffset="3549">862 390 12287,'-10'0'0,"1"0"0,9 0 0,0 0 0,0-8 0,0-3 0,0-9 0,0 1 0,6-1 0,1 0 0,-3 1 0,1-1 0,-1-2 0,2-1 0,-1-4 0,-1 1 0,1 7 0,1-1 0,3 3 0,-3 4 0,-1 4 0,6 11 0,-3 5 0,-1 6 0,-7 11 0,0 4 0,0 2 0,0 1 0,0 4 0,0-5 0,0-2 0,-2 5 0,-3-7 0,-1-2 0,1-2 0,1-2 0,0-1 0,-3 1 0,-2-9 0,3-5 0,4-6 0,-5-6 0,5-7 0,2-5 0,0-4 0,0-2 0,0-2 0,2 0 0,3 4 0,1-2 0,-2-2 0,5-6 0,-2 6 0,-1 2 0,3 2 0,-5 2 0,9-2 0,3-4 0,-1 5 0,-2-6 0,-4 8 0,-1 6 0,-3-2 0,8 8 0,-9 3 0,3 10 0,-5 5 0,-4 9 0,-3-1 0,-1 1 0,-10 6 0,6 2 0,-3 1 0,-1-1 0,10 5 0,-5-7 0,3-2 0,-1-3 0,-1-1 0,3 0 0,-1-1 0,-1 1 0,7-11 0,0-9 0,0-11 0,0-7 0,-9-1 0,-1-1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09:19:24.32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393 305 12287,'13'0'0,"0"0"0,-2-2 0,2-4 0,-5 4 0,-8-16 0,0 14 0,-2-7 0,-4 2 0,1 0 0,-8 3 0,0-7 0,2-5 0,-6 5 0,4 0 0,-5-2 0,-1-2 0,6-3 0,0 0 0,0 1 0,2-1 0,-5 7 0,8 0 0,-3-2 0,7 4 0,-3-2 0,5 11 0,4 0 0,5 6 0,-5 11 0,6-2 0,-1 5 0,-1 1 0,1-6 0,-5 0 0,5 3 0,-5 10 0,7 4 0</inkml:trace>
  <inkml:trace contextRef="#ctx0" brushRef="#br0" timeOffset="433">1 423 12287,'2'-20'0,"4"1"0,-3-1 0,3 1 0,-4-1 0,-2 0 0,0 1 0,0-1 0,9 1 0,-7-1 0,7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09:19:26.27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530 586 12287,'0'13'0,"0"0"0,-9-9 0,7 5 0,-7-9 0,9 0 0,0 0 0,-8 0 0,6 0 0,-9-2 0,4-5 0,3 3 0,-9-7 0,-3 2 0,6-4 0,-1 5 0,0-1 0,0 0 0,0-6 0,-4 2 0,2-5 0,-3-1 0,-1-1 0,-3 1 0,1-1 0,1 0 0,3 1 0,2 1 0,-2 5 0,4-2 0,0 6 0,2-2 0,3 9 0,6 2 0,0 2 0,2 12 0,2 1 0,3 2 0,8 3 0,-4-1 0,2-1 0,0-5 0,0 4 0,7-4 0,-1 5 0,1-1 0,0-2 0,-1-4 0,1-2 0,-3 0 0,-1-5 0,-3 3 0,0-1 0,6-6 0,-8-2 0,-4-5 0,-7-3 0,-7-10 0,-4 0 0,0 1 0,-6-7 0,4-3 0,-5 1 0,-1 0 0,-1 2 0,1 6 0,-1 0 0,0 1 0,1-1 0,1 1 0,3 1 0,2 5 0,0-2 0,-7 8 0,10 1 0,1 8 0,11 5 0,5 6 0,-3 2 0,9 0 0,0-2 0,-2 2 0,6-4 0,-6 2 0,0 3 0,7-8 0,-16 1 0,6-9 0</inkml:trace>
  <inkml:trace contextRef="#ctx0" brushRef="#br0" timeOffset="650">197 272 12287,'0'13'0,"0"0"0,0-6 0,-2 4 0,-5-3 0,3 6 0,-7-6 0,0 3 0,0 4 0,5 3 0,-7 1 0,-1 1 0,4 0 0,-6-1 0,8 1 0,-1-1 0,0 1 0,-4-7 0,7 0 0,-1-9 0,7 3 0,0-14 0,0-6 0,2-6 0,5-5 0,4-2 0,0 2 0,6-5 0,-6 1 0,2 0 0,0 0 0,-6 1 0,3 6 0,1-1 0,0 2 0,-6-4 0,1 11 0,-4 7 0,-2 6 0,0 11 0,-6 8 0,-3 5 0,0 4 0,1 3 0,-8-5 0,5 7 0,-2-1 0,0-1 0,7-1 0,-5-6 0,0 2 0,0-2 0,5-2 0,-7-2 0,6-3 0,-6-4 0,9-6 0,-3-14 0,5-6 0,4-2 0,2-2 0,3-1 0,-3-4 0,7-2 0,0 5 0</inkml:trace>
  <inkml:trace contextRef="#ctx0" brushRef="#br0" timeOffset="1733">334 115 12287,'0'-10'0,"0"1"0,0 7 0,0-5 0,0 5 0,0-7 0,2 9 0,5 0 0,-5 0 0,7 0 0,-12 0 0,-3 0 0,2 7 0,-7 1 0,2 3 0,-4 2 0,4 5 0,-2-5 0,5-2 0,-7-5 0,8-3 0,-3 3 0,8-12 0,0 1 0,2-6 0,2 0 0,3 0 0,8-2 0,-4-6 0,0-1 0,4 7 0,-6 2 0,-1 0 0,1 1 0,4 3 0,-6-6 0,8 9 0,-13-3 0,3 11 0,-10 3 0,1 8 0,-7-2 0,0 5 0,0 1 0,0 3 0,-4 2 0,2 2 0,-2-2 0,4-4 0,-2-5 0,0-2 0,2 2 0,-7 3 0,7 1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09:19:39.74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236 1 12287,'13'0'0,"0"0"0,-8 9 0,3-7 0,-8 6 0,0-8 0,0 0 0,-8 0 0,5 3 0,-3 3 0,2-4 0,-3 5 0,3-5 0,-9-2 0,6 0 0,-6 0 0,0 0 0,-7 0 0,1 0 0,1 2 0,5 5 0,-4-5 0,4 4 0,2-3 0,-2-3 0,8 0 0,-3 0 0,8 0 0,2 0 0,4 0 0,8 0 0,3 0 0,3 0 0,-1 0 0,1 0 0,-1 0 0,1 0 0,-7 0 0,0 0 0,2 0 0,-4 0 0,2 0 0,-6 0 0,6 0 0,-9 0 0,3 0 0,-14 0 0,-4 0 0,-8 0 0,-1 0 0,1 6 0,-1 1 0,0-3 0,1-2 0,6-2 0,0 0 0,-3 0 0,-1 0 0,4 7 0,0-1 0,-2-1 0,-3-3 0,-1-2 0,8 0 0,2 0 0,24 0 0,5 0 0,4 0 0,-5 0 0,1 0 0,0 0 0,-1 0 0,1 0 0,-1 0 0,1 0 0,0 0 0,-1 0 0,1 0 0,-7 0 0,0 0 0,0 0 0,-11 0 0,-8 0 0,-18-9 0,-7-2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09:19:46.76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2814 138 12287,'9'11'0,"-7"-3"0,9-8 0,-5 0 0,-3 3 0,3 3 0,-4-4 0,-2 7 0,-2-9 0,-4 0 0,-5 0 0,-9 0 0,0 0 0,1 0 0,-1 0 0,1 0 0,-1 0 0,1 0 0,-1 0 0,0 0 0,1 0 0,-1 0 0,1 0 0,-1 0 0,0 0 0,1 0 0,6 0 0,0 0 0,0 0 0,10 0 0,10 0 0,8 0 0,-2 0 0,0 0 0,2 0 0,3 0 0,-5 0 0,0 0 0,2 0 0,3 0 0,1 0 0,1 0 0,0 0 0,-1 0 0,1 0 0,-7 0 0,0 0 0,2 0 0,-4 0 0,2 0 0,-9 0 0,12 2 0,-10 5 0,1-5 0,-9 7 0,-5-9 0,-6 0 0,2 0 0,-2 0 0,-2 0 0,4 0 0,-2 0 0,-2 0 0,-3 0 0,-1 0 0,-1 0 0,0 0 0,1 0 0,-3 0 0,-2 0 0,-2 0 0,0 0 0,4 0 0,-2 0 0,-2 0 0,0 6 0,6 1 0,1-3 0,-1-2 0,0-2 0,1 0 0,-1 0 0,7 0 0,0 0 0,11 0 0,2 0 0,9 0 0,10 0 0,1 0 0,-1 0 0,3 0 0,2 0 0,2 0 0,0 0 0,-6 0 0,0 0 0,-1 0 0,1 0 0,-1 0 0,1 0 0,0 0 0,-1 0 0,1 0 0,-1 0 0,1 0 0,0 0 0,-1 0 0,-8 0 0,-4 0 0,-12 2 0,-4 3 0,-1 1 0,-3 1 0,-7-7 0,0 0 0,1 0 0,-3 0 0,-2 2 0,-2 2 0,2 3 0,0-1 0,0-6 0,-2 0 0,2 0 0,-4 7 0,1-1 0,4-1 0,1-3 0,-4-2 0,-1 0 0,4 0 0,1 0 0,2 0 0,1 0 0,-1 0 0,0 0 0,1 0 0,-1 0 0,7 0 0,0 0 0,9 0 0,-5 0 0,9 0 0,2 0 0,5 0 0,-3 0 0,9 0 0,-6 0 0,6 0 0,2 0 0,2 0 0,3 0 0,0 0 0,-1 0 0,1 0 0,-1 0 0,1 0 0,0 0 0,-1 0 0,1 0 0,-1 0 0,1 0 0,0 0 0,-1 0 0,1 0 0,-1 0 0,-8 0 0,-4 0 0,-14 0 0,-4 0 0,-8 0 0,-1 0 0,1 0 0,-1 0 0,0 0 0,1 0 0,-1 0 0,1 0 0,-1 0 0,0 0 0,1 0 0,-3 0 0,-2 0 0,-2 0 0,0 0 0,6 0 0,1 0 0,-1 0 0,-6 0 0,0 0 0,2 0 0,2 0 0,2 0 0,1 0 0,-1 0 0,1 0 0,5 0 0,1 0 0,-2 0 0,4 0 0,-2 0 0,9 0 0,-3 0 0,14 0 0,6 0 0,-2 0 0,2 0 0,2 0 0,3 0 0,1 0 0,3 0 0,2 0 0,2 0 0,0 0 0,-4 0 0,2 0 0,2 0 0,0 0 0,-6 0 0,-1 0 0,1 0 0,0 0 0,-1 0 0,1 0 0,-9 0 0,-5 0 0,-12 0 0,-7 0 0,-11 0 0,-3 0 0,-1 0 0,4 0 0,-4 0 0,-3 0 0,5 0 0,-6 0 0,-1-2 0,2-5 0,-3 5 0,5-4 0,1 3 0,0 3 0,-5 0 0,7 0 0,2 0 0,2 0 0,-6 0 0,-5 0 0,5 0 0,2 0 0,4 0 0,2 0 0,9 0 0,5 0 0,12 0 0,-1 0 0,8 0 0,2 0 0,-4 0 0,2 0 0,2 0 0,3 0 0,1 0 0,1 0 0,0 0 0,-1 0 0,1 0 0,-1 0 0,1 0 0,0 0 0,-1 0 0,1 0 0,-1 0 0,1 0 0,0 0 0,-1 0 0,1 0 0,-1 0 0,1 0 0,-7 0 0,0 0 0,-9 0 0,-4 0 0,-13 0 0,-4 0 0,-3 0 0,1 0 0,-3 0 0,-2 0 0,-2 0 0,0 0 0,4 0 0,-2 0 0,-2 0 0,-7 0 0,5 0 0,0 0 0,-1 0 0,1 0 0,4-2 0,-2-2 0,2-3 0,-4 1 0,-1 6 0,1 0 0,0 0 0,2-2 0,6-3 0,0-1 0,1 1 0,-7 3 0,0 2 0,2 0 0,2-6 0,2-1 0,1 1 0,8 6 0,11 0 0,13 0 0,4 0 0,3 0 0,-1 0 0,1 2 0,0 4 0,6-3 0,2 3 0,0-4 0,1-2 0,3 2 0,-3 3 0,-1 1 0,0-1 0,5-3 0,-7-2 0,-2 0 0,-2 0 0,-3 0 0,1 0 0,0 0 0,-1 0 0,1 0 0,-1 0 0,-8 0 0,-4 0 0,-14 0 0,-4 0 0,-8 0 0,-1 0 0,1 0 0,-1 0 0,-2 0 0,-2 0 0,-2 0 0,-7-2 0,5-3 0,0-1 0,0 1 0,-7 3 0,4 2 0,-1 0 0,-1 0 0,7-6 0,-7-1 0,0 3 0,3 2 0,-5 2 0,7 0 0,-1-3 0,1-3 0,2 4 0,4-5 0,-4 5 0,4 2 0,-4 0 0,4 0 0,3-7 0,-1 1 0,9-1 0,3 7 0,10 0 0,4 0 0,5 0 0,9 0 0,-1 0 0,1 0 0,0 7 0,-1-1 0,1-1 0,-1-3 0,8-2 0,-1 0 0,0 0 0,2 0 0,0 7 0,7-1 0,-2-2 0,2-1 0,2-3 0,2 0 0,0 0 0,0 0 0,-2 0 0,0 0 0,-2 0 0,0 0 0,4 0 0,-10 0 0,-1 0 0,0 0 0,-2 0 0,-6 0 0,0 0 0,-1 0 0,1 0 0,-9 0 0,-3 0 0,-8 8 0,-2-5 0,-4 3 0,1-4 0,-8-2 0,7 0 0,-7 0 0,8 0 0,-3 0 0,16 0 0,5 0 0,5 0 0,1 0 0,1 0 0,2 0 0,4 0 0,-4 0 0,6 0 0,-2 0 0,0 0 0,7 0 0,-5 0 0,0 0 0,1 0 0,-3 0 0,-6 0 0,-1 0 0,1 0 0,-7 0 0,0 0 0,-9 0 0,-4 0 0,-13 0 0,-4 0 0,-3 0 0,1 0 0,-1 0 0,-2 2 0,-4 5 0,4-5 0,-6 5 0,2-5 0,0-2 0,0 0 0,6 0 0,0 0 0,1 0 0,-1 0 0,1 0 0,-1 0 0,9 0 0,5 0 0,12 0 0,7 0 0,11 0 0,4 0 0,1 0 0,-1 0 0,5 0 0,-5 0 0,0 0 0,1 0 0,3 0 0,-3 0 0,-1 0 0,0 0 0,-2 0 0,-6 0 0,0 0 0,-1 0 0,1 0 0,-9 0 0,-11 0 0,-13 0 0,-5 0 0,-1 0 0,-8 0 0,-1 0 0,0 0 0,-1 0 0,-3 0 0,3 0 0,1 0 0,0 0 0,2 0 0,6 0 0,1 0 0,-1 0 0,0 0 0,1 0 0,-1 0 0,18 0 0,9 0 0,8 0 0,4 0 0,7 0 0,3 0 0,1 0 0,5 0 0,0 0 0,0 0 0,-3 0 0,3 0 0,-4 0 0,1 0 0,1 0 0,-2 0 0,-3 0 0,-8 0 0,-1 0 0,1 0 0,-1 0 0,1 0 0,-9 0 0,-5 0 0,-12 0 0,-5 0 0,-9 0 0,1 0 0,6 0 0,0 0 0,-3 0 0,-1 0 0,-3 0 0,1 0 0,-1 0 0,1 0 0,-1 0 0,0 0 0,1 0 0,8 0 0,4 0 0,14 0 0,-3 0 0,9 0 0,3 0 0,1 0 0,3 0 0,-1 0 0,1 0 0,-1 0 0,1 0 0,0 0 0,-1 0 0,1 0 0,-1 0 0,1 0 0,0 0 0,-1 0 0,1 0 0,-1 0 0,-6 0 0,0 0 0,3 0 0,-5 0 0,2 0 0,0 0 0,6 0 0,1 0 0,0 0 0,-7 0 0,0 0 0,-7 0 0,7 0 0,-6 0 0,6 0 0,-9-2 0,3-5 0,4 5 0,-7-7 0,9 9 0,-6 0 0,6 0 0,-9 0 0,5 0 0,-9 0 0,0 0 0,-9 0 0,5 0 0,-9 0 0,-1 0 0,-5 0 0,-1 0 0,1 0 0,-1 0 0,1 0 0,-1 0 0,0 0 0,1 0 0,-1 0 0,1 0 0,-1 0 0,0 0 0,1 0 0,-1 0 0,1 0 0,-3 0 0,-2 0 0,-2 0 0,2 0 0,2 0 0,0 2 0,-2 3 0,-2 1 0,0 1 0,6-7 0,1 0 0,-1 0 0,1 2 0,-3 2 0,-4 3 0,4-1 0,-4-6 0,4 0 0,2 0 0,1 0 0,1 3 0,5 3 0,-4-4 0,4 5 0,-5-5 0,5-2 0,0 0 0,-2 0 0,4 0 0,-2 0 0,-2 0 0,4 0 0,-2 0 0,-2 0 0,-3 0 0,-1 0 0,-1-7 0,0 1 0,1-1 0,-1 7 0,7 0 0,0 0 0,-2 0 0,4 0 0,-2 0 0,0 0 0,-7 0 0,7 0 0,0 0 0,-2 0 0,4 0 0,-2 0 0,6 0 0,-6 0 0,0 0 0,-6 0 0,6 0 0,-1 0 0,8 0 0,-7 0 0,0 0 0,-7 0 0,7 0 0,0 0 0,7 0 0,-8 0 0,8 0 0,-7 0 0,0 0 0,-7 0 0,7 0 0,0 0 0,7 0 0,-8 0 0,1 0 0,-6 0 0,6-6 0,0-1 0,0 1 0,-7 6 0,7 0 0,0 0 0,0-7 0,-7 1 0,7-1 0,0 7 0,0 0 0,-7 0 0,7 0 0,2-2 0,3-5 0,-8 5 0,3-4 0,3 4 0,-4 2 0,4-3 0,-6-1 0,3-2 0,7-1 0,-7 7 0,6 0 0,-6 0 0,2-2 0,-4-3 0,2-1 0,6-1 0,-6 7 0,7 0 0,-7 0 0,-3 0 0,6 0 0,-4 0 0,8 0 0,-7 0 0,0 0 0,-7 0 0,7 0 0,0 0 0,-2 0 0,6-2 0,0-2 0,1-3 0,3 1 0,-8 6 0,-2 0 0,4 0 0,-2 0 0,0 0 0,-7 0 0,7-7 0,0 1 0,7-1 0,-7 7 0,6 0 0,-6 0 0,9 0 0,-14 0 0,16 0 0,-7 0 0,12 0 0,3 0 0,5 0 0,9 0 0,-1 0 0,-6 0 0,0 2 0,3 3 0,1 1 0,11 1 0,3-7 0,-1 0 0,-1 0 0,-8 0 0,3 0 0,2 0 0,1 0 0,-8 0 0,1 0 0,-1 0 0,1 0 0,0 0 0,-1 0 0,-10-2 0,-9-3 0,-11-1 0,0-1 0,-2 7 0,-2 0 0,-3 0 0,-1-6 0,-1-1 0,1 3 0,-1 2 0,0 2 0,1-3 0,-1-1 0,1-2 0,-1-1 0,0 7 0,1 0 0,-1 0 0,1 0 0,-1 0 0,0 0 0,1 0 0,-7 0 0,0 0 0,2 0 0,2 0 0,2 0 0,1 0 0,-1 0 0,0 0 0,1 0 0,-1 0 0,1 0 0,-1 0 0,0 0 0,1 0 0,-1 0 0,9 0 0,5 0 0,12 0 0,5 0 0,9 0 0,-1 0 0,1-7 0,0 1 0,-1 2 0,1 1 0,-1 3 0,1 0 0,0 0 0,-1 0 0,1 0 0,-1 0 0,1 0 0,0 0 0,-1 0 0,1 0 0,-1 0 0,1 0 0,0 0 0,-1 0 0,1 0 0,-1 0 0,-6 0 0,1 0 0,-12 0 0,-2 0 0,-11 0 0,-9 0 0,-4 0 0,-2 0 0,0 0 0,6 0 0,-1 0 0,-5 0 0,4 0 0,-4 0 0,2 0 0,-2 0 0,4 0 0,-7 0 0,1 0 0,0 0 0,-5 0 0,7 0 0,4 0 0,-4 0 0,0 0 0,2 0 0,2 0 0,3 0 0,-1 0 0,0 0 0,7 0 0,0 0 0,9 0 0,-3 0 0,14 0 0,-3 0 0,9 0 0,3 0 0,1 0 0,3 0 0,-1 0 0,1 0 0,-1 0 0,1 0 0,0 0 0,-1 0 0,3 7 0,2-1 0,2-1 0,-2-3 0,4-2 0,-1 0 0,-1 0 0,2 0 0,-6 7 0,4-1 0,-4-2 0,-3-1 0,1-3 0,-1 0 0,1 0 0,-9 8 0,-5-5 0,-12 3 0,-11-4 0,-10-2 0,1 0 0,-2 0 0,6 0 0,-6 0 0,0 0 0,-5 0 0,5-6 0,-1-1 0,3 3 0,0 2 0,-7 2 0,7 0 0,0-3 0,-2-3 0,6 4 0,-4-5 0,4 5 0,2 2 0,1 0 0,-1 0 0,1 0 0,-1 0 0,7-2 0,0-5 0,9 5 0,4-7 0,13 9 0,4 0 0,3 0 0,-1 0 0,1 0 0,-1 0 0,1 0 0,2 0 0,2 0 0,2 0 0,0 0 0,-6 0 0,-1 0 0,1 0 0,-1 0 0,1 0 0,0 0 0,-1 0 0,1 0 0,-1 0 0,-10 0 0,-9 0 0,-11 0 0,-6 0 0,-5 0 0,-2 0 0,-2-2 0,2-4 0,-4 4 0,-1-5 0,1 5 0,0 2 0,2-2 0,6-3 0,0-1 0,1 1 0,-1 3 0,9 0 0,5-4 0,4 3 0,2-5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09:19:52.24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743 628 12287,'11'9'0,"5"-5"0,-10 9 0,9-8 0,-10 10 0,8-9 0,-9 1 0,3-7 0,-14 0 0,3 0 0,-9-2 0,-3-5 0,-1 3 0,-3-7 0,3 0 0,4 0 0,-4 5 0,3-5 0,-3 0 0,-3 0 0,3 4 0,2-4 0,2 1 0,-3-1 0,6 6 0,-1-3 0,2-1 0,-6 7 0,13-5 0,-5 14 0,14 4 0,6 6 0,4-4 0,0 5 0,-1-8 0,-3 3 0,2 1 0,-4-4 0,2 6 0,2-3 0,3 0 0,1 6 0,1-8 0,-9-2 0,-9-11 0,-11-5 0,-2-4 0,-4 1 0,-2-8 0,-3 5 0,0-4 0,1-3 0,1 7 0,3 0 0,2-2 0,-2-3 0,0 5 0,-1 0 0,3 0 0,-2 2 0,4-6 0,-2 4 0,0-5 0,2 5 0,5 0 0,3 11 0,6 2 0,3 11 0,-1 0 0,8 2 0,2 2 0,2 2 0,1 3 0,-3-3 0,-2-3 0,-2 3 0,4-4 0,-2 4 0,0 3 0,7 0 0,-3-7 0,-4 0 0,-4-9 0,-18 3 0,-4-14 0,-4-6 0,-3-4 0,1-3 0,-1 0 0,0 1 0,1-1 0,-1 1 0,1-1 0,-1 0 0,0 1 0,1-1 0,-1 1 0,1-1 0,6 3 0,0 1 0,-1 3 0,4-2 0,-6 4 0,8 0 0,-3 3 0,6-8 0,-3 16 0,10 0 0,4 11 0,5 7 0,7 1 0,-3 1 0,-2-1 0,0 1 0,7 0 0,-1-1 0,1 1 0,-1-1 0,1 3 0,0 0 0,-1-2 0,1 4 0,-1-11 0,1 4 0,0 3 0,-1-1 0,-8-8 0,-2-4 0,-11-12 0,-3-3 0,-1-3 0,-9-2 0,1-7 0,-3 0 0,-3 1 0,1-1 0,1 1 0,5-1 0,-4 0 0,4 1 0,-5-1 0,-1 1 0,6-1 0,0 0 0,-3 1 0,-1-1 0,-3 1 0,1-3 0,-1-2 0,1-2 0,6 0 0,0 6 0,-3 0 0,-1 1 0,4-1 0,0 1 0,-3-1 0,6 7 0,-3 0 0,8 9 0,-4-3 0,12 11 0,3 3 0,-1 8 0,5-2 0,-1 5 0,6 1 0,-2 1 0,3-1 0,-3 1 0,4 0 0,-4-1 0,5 1 0,1-1 0,-6 1 0,0 0 0,3-3 0,1-4 0,0 11 0,-1-6 0,-3-1 0,2-2 0,0-2 0,0 5 0,-4-3 0,-2-2 0,4-7 0,-6 8 0,-1-10 0,-6 2 0,-2-12 0,-4-7 0,-8-5 0,-3-1 0,-3-1 0,1 1 0,-1-1 0,1-2 0,-1-2 0,0-2 0,1 2 0,-7-4 0,0 2 0,2 2 0,2 2 0,2 2 0,1 1 0,-1-1 0,0 1 0,1-1 0,-1 0 0,1 1 0,1-1 0,3 3 0,4 2 0,2 2 0,-4 6 0,5-4 0,-3 2 0,6 3 0,-1 8 0,10 5 0,3 6 0,8 4 0,-2 3 0,4-1 0,3 1 0,6 6 0,0 2 0,-2 3 0,-2 4 0,4-5 0,2 1 0,1-1 0,-1 1 0,0-5 0,-4 4 0,3-1 0,-4-6 0,-1 4 0,-2-8 0,-1 14 0,1-11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09:19:57.82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686 763 12287,'11'0'0,"-2"9"0,-9-7 0,0 7 0,0-9 0,-3 0 0,-1-3 0,-5-1 0,-1-2 0,5-3 0,-4 5 0,1-3 0,-3-6 0,-9 6 0,9 1 0,3 6 0,10 2 0,4 5 0,5 3 0,9 10 0,-1 0 0,-1-7 0,-3 0 0,-2 2 0,2 2 0,3 3 0,1 0 0,1-1 0,-3 1 0,-1-3 0,-3-4 0,-9-2 0,3-4 0,-5-5 0,-2 4 0,-2-12 0,-5-7 0,-4-5 0,-8-1 0,-1-1 0,0 1 0,1-3 0,-1 0 0,1 2 0,-1-3 0,0 9 0,1-3 0,-1-3 0,1 1 0,-1-1 0,0 1 0,10 8 0,3 4 0,14 14 0,3 6 0,1 4 0,7-4 0,-5 0 0,4 3 0,3 1 0,-1 0 0,-1-1 0,-3-3 0,-2 2 0,0-4 0,5 2 0,-3 0 0,-2-2 0,0 6 0,7-4 0,-1 5 0,-1-5 0,-3-2 0,-4 0 0,-3 0 0,1-7 0,-2 2 0,-5-3 0,4-3 0,-10-3 0,-5-3 0,-2-7 0,-2-5 0,-6-3 0,-1-3 0,1-2 0,-5-1 0,0 8 0,4-1 0,3 1 0,-5-1 0,9 3 0,-2 1 0,2 3 0,-5 2 0,5-2 0,4-4 0,9 23 0,13 1 0,5 8 0,1 5 0,1-1 0,0 1 0,-1 0 0,1-3 0,-1-2 0,1-2 0,0 3 0,-1 1 0,1 0 0,-3-1 0,-4-3 0,5-7 0,-7 7 0,0 3 0,-1-8 0,-3-1 0,-7 2 0,0-3 0,-2 1 0,-9-10 0,0-1 0,0-2 0,0-3 0,-4 4 0,2-3 0,-2-3 0,-1 4 0,1-6 0,2 0 0,-2 2 0,0-6 0,-1 6 0,3-2 0,-2 0 0,-2 0 0,-1-7 0,5 1 0,-2 6 0,6 2 0,0 0 0,1 0 0,-5 4 0,6-6 0,1 9 0,8-3 0,4 14 0,-3-3 0,5 7 0,-1 0 0,-1 0 0,7-4 0,-4 3 0,0 1 0,0 0 0,4-4 0,-5 4 0,3-3 0,-4 5 0,6-6 0,-7-1 0,7-6 0,-10-2 0,-3-4 0,-9-5 0,-11-11 0,1-2 0,-1-2 0,-6-7 0,0 5 0,0 0 0,-3-1 0,8-3 0,-8 3 0,3 1 0,0 0 0,0-5 0,4 7 0,-2 0 0,-2-2 0,0 8 0,6-2 0,3 7 0,4 0 0,-5-1 0,7 1 0,-2 4 0,0 3 0,9 1 0,-5 7 0,11 9 0,3 4 0,1 4 0,7-4 0,-4 0 0,2 3 0,4 1 0,3 3 0,-1-1 0,-4 1 0,5-3 0,-8-1 0,4-3 0,-1 2 0,-7-6 0,5-1 0,-2 1 0,6 2 0,-13-2 0,5-9 0,-7-9 0,-7-11 0,-6 1 0,-4-1 0,-3-6 0,-2-2 0,-2-1 0,-2 1 0,0-5 0,6 7 0,-1 0 0,-5-2 0,4 6 0,-4-6 0,4 2 0,2-1 0,1 1 0,-1 7 0,3-1 0,4 0 0,-3 7 0,8 0 0,-3-2 0,6 6 0,-3 3 0,10 10 0,2 5 0,3 2 0,8 2 0,-4 6 0,2-1 0,0-5 0,0 4 0,7-4 0,-3 5 0,-4 1 0,5-1 0,-5-3 0,4-2 0,3 2 0,-1 3 0,-1 1 0,-3 1 0,-2 0 0,0-3 0,7-2 0,-3-2 0,-4 3 0,5 1 0,-5 3 0,-5-9 0,-1-5 0,-11-12 0,-5-8 0,-2-3 0,-2-3 0,-7-1 0,1-3 0,-1-2 0,0-1 0,1 8 0,-1-1 0,1 1 0,6-1 0,0 0 0,-3 1 0,-1-1 0,-3 3 0,3 2 0,2 2 0,2-3 0,-1-1 0,-5-3 0,-1 9 0,9 5 0,5 12 0,10-1 0,5 8 0,2 2 0,4 2 0,-4 3 0,2 0 0,2-1 0,3 1 0,1-1 0,-1 1 0,-3 0 0,-2-1 0,0 1 0,7-1 0,-1 1 0,1 0 0,-1-1 0,-1 1 0,-5-1 0,-2-8 0,-5-4 0,-6-5 0,3-4 0,-8-5 0,-10-1 0,2-10 0,-5 1 0,-1-5 0,-7-2 0,0 4 0,2 1 0,2-1 0,2-6 0,1 0 0,-1 2 0,0 2 0,3 3 0,4-1 0,-4 9 0,14 2 0,-3 16 0,10 2 0,5 2 0,2 4 0,2 2 0,4 3 0,-1-1 0,-3 1 0,0 6 0,6 0 0,1-2 0,-1-2 0,1-2 0,0-1 0,-3 1 0,-4-1 0,5-5 0,-8-1 0,1 2 0,7-6 0,-18-1 0,0-10 0,-9-4 0,-2-8 0,-13-3 0,5-5 0,-3-2 0,0-2 0,-4-2 0,0 4 0,2-2 0,2 2 0,5 2 0,1 2 0,3 3 0,-2 4 0,4-2 0,0 6 0,3-2 0,1 7 0,7-3 0,2 14 0,5 6 0,6 4 0,4 3 0,3-1 0,-1 1 0,1 0 0,0-1 0,-1 3 0,1 2 0,-1 2 0,1 0 0,0-6 0,-1-1 0,1 1 0,-1-3 0,-1-1 0,-5-3 0,4-9 0,-17 3 0,0-14 0,-11-6 0,-6-4 0,-5-5 0,-2-2 0,-2-2 0,2 2 0,-4-4 0,2 1 0,2 3 0,2 3 0,5 1 0,1 0 0,3 1 0,2-1 0,-2 1 0,5 8 0,16 9 0,5 10 0,5 3 0,1 4 0,1 9 0,2 3 0,2-1 0,2 2 0,0-6 0,-4 6 0,2-2 0,2 0 0,0 0 0,-6-6 0,-1 0 0,1-1 0,-11-10 0,-9-9 0,-11-11 0,-15-24 0,-5-6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09:16:36.62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373 68 12287,'0'-11'0,"0"3"0,-9-1 0,7 7 0,-7-7 0,7 9 0,-5 0 0,5 0 0,-6 2 0,8 5 0,0 4 0,0 8 0,0 1 0,0-1 0,0 1 0,0 0 0,0-12 0,0-8 0,0-8 0,0-12 0,0 7 0,0 0 0,0-2 0,0 4 0,0-2 0,0-3 0,0 6 0,0-3 0,0 6 0,0-6 0,0 11 0,0 2 0,0 2 0,0 11 0,0 2 0,0 3 0,0 1 0,0 1 0,0-1 0,0 1 0,0 0 0,-7-1 0,0 1 0,1-1 0,6 1 0,0-11 0,0-9 0,0-9 0,0-11 0,0 1 0,0-1 0,0 1 0,0-1 0,0 0 0,0 1 0,0-1 0,0 7 0,0 0 0,0 9 0,0-5 0,0 18 0,0 4 0,0 4 0,0 3 0,0-1 0,0 1 0,0 0 0,0-1 0,0 1 0,0-1 0,0-5 0,-2-1 0,-5 2 0,5-4 0,-4 2 0,3-9 0,3 5 0,0-18 0,0-4 0,0-4 0,0-3 0,0 0 0,0 7 0,0 0 0,0 0 0,0 2 0,0 5 0,0 12 0,0-1 0,0 8 0,0 2 0,0 2 0,-2 1 0,-4-5 0,3 4 0,-3-4 0,2-4 0,-3-2 0,5-5 0,-7-4 0,9-5 0,-6-4 0,-1-8 0,1 6 0,6 0 0,0 8 0,0-4 0,-3 12 0,-3 3 0,4 5 0,-5 9 0,5-1 0,2 1 0,0-1 0,0-5 0,0-1 0,0-9 0,0 2 0,0-12 0,0 2 0,0-9 0,0-3 0,0 5 0,0-2 0,0-2 0,0 4 0,0-2 0,0 0 0,0-7 0,0 10 0,0 1 0,0 24 0,0 5 0,-7 4 0,1-5 0,2 1 0,1-1 0,3 1 0,0 0 0,-2-7 0,-4 0 0,3-7 0,-3 7 0,4-8 0,2 1 0,0-12 0,0-7 0,0-5 0,0-1 0,0-1 0,0 7 0,0 0 0,0-2 0,0-3 0,0-1 0,0 6 0,0 0 0,0 8 0,0-1 0,0 12 0,0-1 0,0 8 0,0 2 0,0 2 0,0 3 0,0-1 0,0 1 0,0 0 0,0-1 0,0 1 0,0-9 0,0-3 0,6-16 0,1-5 0,-3-5 0,-2-1 0,-2-1 0,0 0 0,3 3 0,1 2 0,2 2 0,1 6 0,-7-6 0,2 9 0,5-3 0,-5 5 0,7 11 0,-9 4 0,0 4 0,0 3 0,0-1 0,0 1 0,0 0 0,0-7 0,0 0 0,0 2 0,0 2 0,0 3 0,0-9 0,0-2 0,0-12 0,0-3 0,0-7 0,0-5 0,0-3 0,0-5 0,0-3 0,0-3 0,0 5 0,0 6 0,0 1 0,0 0 0,0 1 0,0-1 0,8 9 0,-6 5 0,5 12 0,-5 7 0,-2 5 0,0 1 0,0 1 0,0 0 0,0-1 0,0 1 0,0-1 0,0 1 0,0 0 0,0-1 0,0 1 0,0-7 0,0 0 0,0 0 0,0-2 0,0-11 0,0-13 0,0-5 0,0-1 0,2-1 0,5 1 0,-5-1 0,5 0 0,-5 1 0,-2-1 0,0 1 0,0 6 0,0 0 0,0 8 0,0-1 0,0 12 0,0-1 0,2 5 0,2 1 0,3 0 0,-1 2 0,-6 7 0,0-1 0,0 1 0,0 0 0,0-1 0,0-6 0,0 0 0,0 3 0,0-5 0,0 2 0,0-9 0,0 2 0,0-12 0,0-7 0,0-5 0,0-1 0,0-1 0,0 1 0,0-1 0,0 0 0,0 7 0,0 0 0,0 0 0,0-6 0,0 6 0,0 0 0,0 8 0,0-4 0,0 18 0,0 4 0,0-2 0,0 2 0,0 2 0,0-4 0,0 2 0,0-6 0,0 6 0,0-9 0,0 5 0,0 0 0,3-7 0,3 4 0,-4-3 0,7-3 0,-9 0 0,0 0 0,9 0 0,-7-3 0,4-3 0,-3 4 0,-3-7 0,2 9 0,4 0 0,-4 0 0,7 0 0,0 0 0,-7 2 0,5 5 0,-3-5 0,0 7 0,3-1 0,-1-5 0,-6 14 0,7-6 0,-1 8 0,1-5 0,-7-1 0,0 0 0,0 6 0,0-6 0,0 0 0,0-6 0,0 6 0,0-6 0,-2 3 0,-5-1 0,3 4 0,-7-4 0,2 2 0,1-7 0,3 5 0,-4-3 0,-1 1 0,3-1 0,-4-3 0,0 1 0,0 2 0,5 1 0,-7-7 0,-2 0 0,4 0 0,-2 0 0,-3 0 0,-1 0 0,-3 0 0,1 0 0,-1 0 0,3-2 0,4-5 0,-3 3 0,8-9 0,-3-2 0,6 4 0,-1-2 0,4-3 0,2 6 0,0-3 0,0-1 0,0-5 0,0-1 0,0 1 0,0 6 0,2 0 0,4-3 0,-3 5 0,5 0 0,1 3 0,-5-5 0,9 6 0,-6-6 0,6 7 0,0-1 0,7 7 0,-7 0 0,0 0 0,-7 0 0,7 0 0,1 0 0,5 0 0,-6 0 0,0 0 0,0 7 0,5 1 0,-5 3 0,-2-4 0,-5 6 0,-1-7 0,5 7 0,-1 3 0,-2-5 0,-7 2 0,0 0 0,0 6 0,0-6 0,0 0 0,0 0 0,0 7 0,0-7 0,-2-2 0,-5-2 0,5-1 0,-7-3 0,0 1 0,5 1 0,-9-7 0,-2 0 0,4 6 0,-2 1 0,0-1 0,-7-6 0,1 0 0,-1 0 0,7-2 0,0-2 0,-2-3 0,4-8 0,-2 2 0,6-4 0,-6-3 0,9 0 0,-5 3 0,0 4 0,7-4 0,-4 3 0,3 4 0,3-3 0,0-3 0,0 5 0,0-2 0,3 9 0,1-5 0,2 1 0,3 5 0,-2-3 0,-3 4 0,9 2 0,-6 0 0,6 0 0,0 0 0,6 0 0,-6 0 0,0 0 0,1 6 0,5 1 0,-6 6 0,-2-5 0,-2 3 0,-3-4 0,-3 4 0,3-2 0,-4-1 0,5-1 0,-14 4 0,-4 8 0</inkml:trace>
  <inkml:trace contextRef="#ctx0" brushRef="#br0" timeOffset="2817">275 401 12287,'0'-10'0,"0"-1"0,0 4 0,0 5 0,2-7 0,4 9 0,-3 2 0,3 5 0,-4 4 0,-2 8 0,0-5 0,0-1 0,0 0 0,0 6 0,0-6 0,0 0 0,-2-2 0,-4 2 0,1-4 0,-8-9 0,0 0 0,-6 0 0,1-2 0,5-5 0,4 3 0,9-9 0,0-2 0,0 4 0,0-2 0,0-3 0,0 6 0,3-1 0,3 2 0,-2-4 0,9 6 0,1-6 0,5 7 0,-6-1 0,0 7 0,-8 2 0,1 5 0,-4 6 0,-2 4 0,0 3 0,0 0 0,-2-7 0,-4 0 0,-7 2 0,2 0 0,-2-2 0,0-4 0,2 0 0,-7-7 0,5 4 0,-4-3 0,-3-3 0,1 0 0,8-3 0,4-3 0,5-7 0,2 2 0,0-2 0,0-2 0,0-3 0,2 1 0,2 2 0,3 2 0,6 6 0,-4-4 0,0 0 0,-1 0 0,7 5 0,-1-7 0,-6 8 0,3-3 0,-7 10 0,3 4 0,0-1 0,-7 8 0,0 2 0,-7-4 0,-2 2 0,-2 2 0,-2 3 0,-6 1 0,-1-6 0,1 0 0,-1-8 0,3 1 0,3-12 0,6-5 0,8-9 0,8 1 0,6-1 0,3 7 0,3 2 0,-1 2 0,-6 3 0,0 6 0,-8 0 0,3 9 0,-8 4 0,0-2 0,-2-1 0,-4-1 0,-7-5 0,2 5 0,-2-2 0,-3-3 0,-1 5 0,-3-3 0,1-1 0,-1-3 0,1-2 0,5 0 0,4-2 0,1-5 0,2 3 0,7-9 0,3 6 0,3-4 0,7 3 0,5-5 0,1 6 0,1 3 0,-1 1 0,1 3 0,0 0 0,-1 0 0,1 0 0,-1 0 0,1 0 0,0 9 0,-1 2 0,1 0 0,-9 6 0,-3-6 0,-1 2 0,-1 0 0,1-6 0,-7 6 0,0 2 0,-2 0 0,-5 1 0,-6-5 0,-4-3 0,-3-1 0,1-7 0,-1 0 0,0 0 0,1 0 0,-1 0 0,1 0 0,-1-9 0,3-4 0,3-4 0,6-3 0,8 0 0,0 1 0,0-1 0,2 1 0,4-1 0,5 0 0,9 3 0,0 4 0,-1 4 0,1 9 0,-1 0 0,1 0 0,0 0 0,-1 0 0,1 0 0,-1 0 0,1 2 0,0 5 0,-1 4 0,1 8 0,-7 1 0,0 0 0,-9-1 0,3 1 0,-7-3 0,-5-1 0,-3-6 0,-3-1 0,4-2 0,-6-7 0,-2 0 0,-2 0 0,-3 0 0,0 0 0,1 0 0,-1 0 0,1 0 0,-10 0 0,-1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09:20:05.42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20 3566 12287,'0'11'0,"0"6"0,0-4 0,0 4 0,0 3 0,0 0 0,0-1 0,0 1 0,0-1 0,0 1 0,0 0 0,0-1 0,0 1 0,0-7 0,0 0 0,0 2 0,0 3 0,0-7 0,0-11 0,0-14 0,0-3 0,0-3 0,0-6 0,0 0 0,0 0 0,0-2 0,0 4 0,0-7 0,0 3 0,0 4 0,0-4 0,0 2 0,0-1 0,0-1 0,0 6 0,0-4 0,0 2 0,0-2 0,0 4 0,0-4 0,0 4 0,0 14 0,0 10 0,0 13 0,0 9 0,0 4 0,0-1 0,0 3 0,0 1 0,0 3 0,0-5 0,0-1 0,0 0 0,0-2 0,0-6 0,0 0 0,0-1 0,-2 1 0,-2-1 0,-3 1 0,3 0 0,1-1 0,3 1 0,0-1 0,0-10 0,0-9 0,0-11 0,0-6 0,0-3 0,0 1 0,0-1 0,0-6 0,0 0 0,0 2 0,0 2 0,0-4 0,0 0 0,0 0 0,0-3 0,0 8 0,0-6 0,0 6 0,0 1 0,0 0 0,0 1 0,0-1 0,0 1 0,0-1 0,0 11 0,0 9 0,0 11 0,0 2 0,0 5 0,0 3 0,0 1 0,0 7 0,0-1 0,0 0 0,0 1 0,0-3 0,0-5 0,0 3 0,0 2 0,0 1 0,0-8 0,0 1 0,0-1 0,0 1 0,0-9 0,0-5 0,0-12 0,0-7 0,0-5 0,0-3 0,0-3 0,0-5 0,0-1 0,0-1 0,0-3 0,0 1 0,0-2 0,0 7 0,0-1 0,0 3 0,0 0 0,0-6 0,0 3 0,3 3 0,3 4 0,-4-2 0,5 11 0,-5-4 0,0-1 0,5 5 0,-5 7 0,4 12 0,-3 7 0,-3 11 0,0 5 0,0-1 0,0 0 0,0 7 0,0-4 0,0 1 0,0 1 0,0-7 0,0 5 0,0-3 0,0-4 0,0 6 0,-3 1 0,-3-1 0,4-8 0,-5-9 0,5 2 0,2-6 0,0-2 0,0-14 0,0-6 0,0-4 0,0-12 0,0-3 0,0-5 0,0-3 0,0 1 0,0 0 0,0 0 0,0 0 0,0-5 0,0 3 0,0 4 0,0 0 0,0 2 0,0 0 0,0 5 0,0 1 0,0-3 0,0 3 0,0-1 0,0-1 0,0-1 0,0 5 0,0 12 0,0 2 0,0 11 0,0 2 0,0 9 0,0 10 0,0 1 0,0-1 0,0 1 0,0 2 0,0 2 0,0 2 0,0 0 0,0-4 0,0 2 0,0 2 0,0 0 0,0-6 0,0-1 0,0 1 0,0-1 0,0 1 0,0 0 0,0-1 0,0 1 0,0-1 0,0 1 0,0-9 0,0-5 0,0-12 0,0-9 0,0-9 0,0 0 0,0-9 0,0-2 0,0-2 0,0-8 0,0-1 0,0 2 0,0 3 0,0 2 0,0-1 0,0 1 0,0 0 0,0-7 0,0 1 0,0 1 0,0 3 0,7 1 0,-1-1 0,1 0 0,1 2 0,-5-5 0,5 11 0,-1-2 0,-1 3 0,1 4 0,-7 8 0,0 0 0,0 9 0,0 5 0,0 12 0,0 7 0,0 5 0,-7 2 0,1 1 0,-1 3 0,-1 2 0,5 7 0,-3-7 0,1 0 0,-1 3 0,4-8 0,-5 8 0,3-3 0,-3 0 0,5 7 0,-4-7 0,3 0 0,3 2 0,0-4 0,0 7 0,0-3 0,0-4 0,0 4 0,0-2 0,0-2 0,0-2 0,0-13 0,0-9 0,0-11 0,0-13 0,0-2 0,0 2 0,0-4 0,0-1 0,0 1 0,0 0 0,0-7 0,0 4 0,0-1 0,0-1 0,0 0 0,0-6 0,0 2 0,0 4 0,7-1 0,0 5 0,-3-1 0,-2-5 0,5 0 0,-1-2 0,-2 2 0,-1 0 0,-1-4 0,2 11 0,3-3 0,-1 1 0,-6-3 0,0 16 0,0 17 0,0 9 0,0 10 0,0 3 0,0 4 0,-2-2 0,-2 9 0,-3 1 0,3 4 0,2-1 0,-1-3 0,-1-1 0,-2 2 0,-1 2 0,7 2 0,0 0 0,0 1 0,-6-1 0,-1 0 0,3 0 0,1 0 0,3-2 0,0-2 0,0-2 0,0 2 0,0-5 0,0 1 0,0-3 0,0-4 0,0-2 0,0-3 0,0-8 0,0-11 0,0-13 0,0-7 0,0-6 0,0 2 0,0-8 0,0-3 0,0-2 0,0-2 0,0-1 0,0 1 0,0 0 0,0 0 0,0 0 0,0 2 0,0 4 0,0-8 0,0 4 0,0-3 0,3-3 0,3 1 0,-4 1 0,5 2 0,-5 0 0,5-7 0,-1 0 0,-2 5 0,-1 6 0,3 0 0,1 7 0,-3 0 0,-2-1 0,5 3 0,-1 7 0,1 5 0,-7 1 0,0 11 0,0 2 0,0 2 0,0 11 0,0 3 0,0 1 0,0 3 0,0-1 0,-2 1 0,-3 0 0,-1-1 0,-1 1 0,7-1 0,0 1 0,0 0 0,-2-1 0,-4 1 0,3-1 0,-3 1 0,4 0 0,2-1 0,0 1 0,0-1 0,0 1 0,0 0 0,0-10 0,0-1 0,0-24 0,0-7 0,0-6 0,0 4 0,0-4 0,0 1 0,0 1 0,2-6 0,2 5 0,3 4 0,-3 1 0,-2-4 0,-2-3 0,0 1 0,0 0 0,2-5 0,3 5 0,1-1 0,-1 1 0,-3-5 0,-2 7 0,0 2 0,0 3 0,0-6 0,0 1 0,0 2 0,0 9 0,2 4 0,5 2 0,-5 3 0,6 6 0,-8 9 0,0 4 0,0 4 0,0-4 0,0 0 0,0 3 0,0 1 0,-6 3 0,-1-1 0,3 1 0,2-1 0,0 7 0,-3 1 0,-1-3 0,1-3 0,1-1 0,0 2 0,-3 2 0,3 2 0,2 0 0,2-6 0,-3-3 0,-3-4 0,4 4 0,-5-3 0,5-8 0,2-6 0,0-17 0,0-16 0,0-4 0,0-2 0,7-9 0,-1-2 0,-2-3 0,-1 1 0,3 2 0,1-4 0,-1 4 0,3 2 0,-7-5 0,5 8 0,-5 1 0,-2 3 0,6 2 0,1 2 0,-3 2 0,-2 2 0,-2 9 0,0-2 0,0 4 0,0 3 0,0-1 0,0 0 0,0 1 0,0 8 0,0 4 0,0 14 0,0 6 0,0 4 0,-2 3 0,-2 0 0,-3-1 0,1 1 0,6-1 0,0 1 0,0 0 0,0-1 0,0 3 0,0 2 0,0 2 0,0 0 0,0-6 0,0 2 0,0 4 0,0-5 0,0 6 0,0-6 0,0-1 0,0 6 0,0 0 0,0-2 0,0-2 0,0-2 0,0-1 0,0-6 0,0 0 0,0-11 0,0-2 0,0-10 0,0-8 0,0-1 0,0-3 0,0-4 0,0 2 0,0-9 0,0-2 0,0-2 0,0-2 0,0 2 0,0 2 0,0 2 0,0 1 0,0-7 0,0 2 0,0 4 0,6-4 0,3 4 0,0-2 0,0 1 0,-5 1 0,5 7 0,-3-5 0,-2 3 0,5 2 0,-2 6 0,-3 1 0,-2-1 0,-2 11 0,0 9 0,0 9 0,0 13 0,0 2 0,0 2 0,0 7 0,-2-5 0,-2 0 0,-3 0 0,1 7 0,3-2 0,-1 2 0,-2-3 0,-1 10 0,7-5 0,0 2 0,0 5 0,-2 6 0,-2-2 0,-3-3 0,3-3 0,1 6 0,3-11 0,0 0 0,0 0 0,0 2 0,0-13 0,0-2 0,0-2 0,0-3 0,0-10 0,3-9 0,3-11 0,-4-6 0,5-3 0,-5 1 0,-2-1 0,0-6 0,2-2 0,3-3 0,1-4 0,1 0 0,-7-2 0,0 0 0,0-4 0,0-3 0,0 3 0,0 0 0,0 1 0,2-10 0,2 9 0,3-3 0,-3 3 0,-2-3 0,-2 12 0,0-5 0,0-2 0,0 2 0,0 2 0,2 4 0,5 3 0,-5-5 0,5 7 0,-3 2 0,3 2 0,-5 3 0,6 4 0,-8 8 0,0 9 0,0 18 0,0-1 0,0 1 0,0 2 0,0 2 0,0 2 0,-6 2 0,-1-2 0,3 5 0,2-1 0,-5 7 0,1-6 0,1 1 0,3 1 0,-4 0 0,-1 6 0,3 0 0,2 0 0,-5 1 0,1-1 0,1-2 0,3-5 0,2 5 0,0-6 0,0-1 0,0-3 0,0-6 0,0-1 0,0-11 0,0-9 0,0-11 0,0-15 0,0-5 0,0 1 0,0-14 0,0 5 0,0-5 0,0-4 0,0 7 0,0-7 0,0 5 0,0 3 0,2-10 0,3 11 0,1-2 0,-2-1 0,-1 3 0,-1-2 0,2-3 0,3-1 0,1 1 0,-3 7 0,1 2 0,-1 0 0,-1-4 0,0 13 0,3 2 0,-3 2 0,-2 3 0,-2-1 0,0 9 0,0 5 0,0 12 0,0 7 0,0 5 0,0 1 0,0 1 0,-2-1 0,-2 3 0,-3 2 0,3 2 0,0 0 0,-1-4 0,-1 2 0,1 2 0,3 7 0,0-5 0,-2 1 0,-3-1 0,1 5 0,6-5 0,0 0 0,0 0 0,-7 5 0,1-7 0,1-2 0,3-2 0,2-2 0,0-1 0,0-10 0,0-9 0,0-15 0,0-14 0,0-1 0,0-5 0,0-2 0,0-4 0,0-3 0,0-2 0,2 7 0,3 6 0,1-1 0,-2-3 0,-1-3 0,-3 1 0,0 2 0,0 5 0,0-3 0,2 6 0,2 1 0,3 0 0,-1 2 0,-6 4 0,0-4 0,0 4 0,0-4 0,0 13 0,0 13 0,0 13 0,0 4 0,0 3 0,0-1 0,0 1 0,0 0 0,0-1 0,0 1 0,0-1 0,0 1 0,0 0 0,0 1 0,0 3 0,0 2 0,0 1 0,0-8 0,0 1 0,0-1 0,0 1 0,0 0 0,0-1 0,0 1 0,0-7 0,0 0 0,0-9 0,0-4 0,0-15 0,0-9 0,0-9 0,0-4 0,0-2 0,0 0 0,0 0 0,0 0 0,0-3 0,0-1 0,0-3 0,0 0 0,2 7 0,3 2 0,1 4 0,1-1 0,-7 7 0,0 3 0,0 14 0,0 10 0,0 8 0,0 14 0,0 4 0,0 7 0,0 2 0,0 0 0,0-3 0,0 3 0,0 0 0,0 0 0,0-3 0,0 3 0,0-4 0,0-1 0,0-2 0,0-4 0,0 5 0,0-1 0,0 3 0,-7-1 0,1 3 0,1-7 0,3-13 0,2-7 0,0-12 0,0-5 0,0-9 0,0 1 0,0-1 0,0-6 0,0-2 0,0-1 0,0 1 0,0-5 0,2 5 0,3 0 0,1 0 0,1-7 0,-7 4 0,2-1 0,5-1 0,-5 2 0,4-3 0,-1 3 0,1 3 0,-4-5 0,5 7 0,-5 2 0,-2 2 0,0 11 0,0 5 0,0 15 0,0 10 0,0 12 0,-6 6 0,-1 4 0,0 3 0,-1 1 0,6 8 0,-5-6 0,3 1 0,-3 0 0,5 2 0,-5-6 0,5-5 0,2-2 0,0 5 0,0-12 0,0 9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09:20:10.49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131 1451 12287,'0'-13'0,"0"-1"0,0 8 0,0-7 0,0-2 0,0 4 0,0-2 0,0 6 0,0-6 0,0 9 0,0-5 0,-2 9 0,-3 2 0,-1 5 0,-3-3 0,3 9 0,3-6 0,-5 4 0,-1-3 0,5 5 0,-9-6 0,8 8 0,-10-11 0,8 10 0,1-10 0,6 5 0,0-18 0,2-2 0,5 0 0,-3-6 0,9 4 0,0-5 0,-2-1 0,6-8 0,-4 1 0,5 2 0,1 3 0,1 1 0,0-2 0,-1-2 0,1-2 0,-1 0 0,1 6 0,0 1 0,-3-1 0,-2 3 0,-2 4 0,-8 4 0,3 11 0,-10 5 0,-4 6 0,-7 4 0,-5 5 0,-1 2 0,-1 4 0,0 3 0,3-7 0,2 2 0,2-4 0,-3-3 0,-1 7 0,-3-2 0,3-4 0,4-5 0,-2-2 0,6 7 0,-2-3 0,-4-4 0,4 5 0,-2-5 0,0 4 0,2-8 0,4-9 0,7-2 0,5-11 0,4-3 0,1-1 0,1-3 0,5 1 0,-3-1 0,2 1 0,2-1 0,3 0 0,-1 1 0,1-1 0,0 1 0,-1-1 0,1 0 0,-1 1 0,1-1 0,0 1 0,-1-1 0,1 0 0,-1 1 0,1-1 0,0 9 0,-12 5 0,-8 12 0,-2 5 0,-11 9 0,-2 2 0,-3 4 0,-1-5 0,-3 8 0,0-3 0,3 0 0,-12 0 0,12-4 0,-3 2 0,0 2 0,2 0 0,1-6 0,-1-1 0,1 5 0,-1-2 0,0-4 0,1-3 0,1-7 0,5-8 0,11-2 0,11-11 0,2-2 0,4-2 0,2-5 0,3-2 0,0-2 0,-1 2 0,-1-5 0,-1 3 0,-2 2 0,1 3 0,5 1 0,-8 0 0,5 1 0,1-1 0,1 1 0,-3-1 0,-3 0 0,3 10 0,-15 1 0,5 11 0,-14 5 0,-6 6 0,-4 4 0,-3 3 0,0 1 0,1 3 0,-1 2 0,1 1 0,-1-6 0,0 3 0,1 2 0,-1 1 0,1-8 0,-1-1 0,0-5 0,7 2 0,3-6 0,1 2 0,2-9 0,7-2 0,9-9 0,4-13 0,4-2 0,3-2 0,2-7 0,2 5 0,2 0 0,-2 0 0,4-7 0,0 4 0,1 1 0,-1 4 0,7-3 0,-2 1 0,4 0 0,2-1 0,-2-3 0,-2 6 0,-5 2 0,-1 2 0,3 2 0,-6 1 0,-2 1 0,-2 5 0,-9-2 0,0 8 0,-8 1 0,-5 12 0,-14 3 0,-3 2 0,-3 4 0,1 0 0,-1 1 0,1-3 0,-1 2 0,7-4 0,0 2 0,-2 2 0,-3 0 0,1 1 0,2-5 0,2-3 0,2 1 0,-5-5 0,3 3 0,7-1 0,-7-6 0,8 0 0,-1-8 0,12-5 0,7-5 0,5-1 0,1-1 0,1 0 0,0 1 0,-1-1 0,3 1 0,2-1 0,4-2 0,3-4 0,-5 4 0,7-4 0,-1 4 0,-1 3 0,4-1 0,-7 1 0,0-1 0,0 0 0,-1 1 0,-8 1 0,-1 3 0,-5 2 0,4 9 0,-15-5 0,5 11 0,-14 5 0,-4 1 0,-6 8 0,2-5 0,2-3 0,0 5 0,-7-4 0,0 2 0,1 4 0,-1 0 0,1 1 0,-1-3 0,0-2 0,1 4 0,-1-2 0,1-2 0,-1 2 0,11-4 0,7-12 0,6-3 0,12-5 0,-3-9 0,6 1 0,8-1 0,-6 1 0,8-3 0,-3 0 0,0 2 0,7-10 0,-7 10 0,-2-1 0,-3-1 0,6 2 0,1-2 0,0-1 0,0-4 0,-1 1 0,-6 7 0,3 1 0,2 5 0,1-4 0,-8 6 0,1 0 0,-1 2 0,-16 14 0,-10 5 0,-8 10 0,-5 2 0,-2 6 0,-2 0 0,-2 1 0,2-1 0,-4 5 0,2-7 0,2-2 0,2-2 0,3-3 0,-1 1 0,0-1 0,1 1 0,-1-3 0,3-1 0,4-3 0,4-9 0,11-4 0,3-13 0,1-4 0,9-3 0,-2 0 0,5 1 0,1-1 0,1 1 0,2-1 0,2 0 0,2 1 0,0-1 0,-6 1 0,-1-1 0,1 0 0,-1 3 0,3 2 0,2 2 0,2-3 0,0-1 0,-6-3 0,0 3 0,-1 4 0,-1-4 0,-3 6 0,-2 0 0,0 2 0,-4 11 0,-9 5 0,-9-3 0,-11 9 0,1 0 0,-1-2 0,1 7 0,-1-5 0,0 2 0,1-2 0,-1 4 0,1-6 0,-1 2 0,0 0 0,3-6 0,2 4 0,2-2 0,-3-5 0,6-2 0,-4-2 0,12 0 0,0-2 0,6-5 0,12-1 0,-3-8 0,4 3 0,3-2 0,-1-2 0,1-3 0,2 3 0,4 4 0,-4-5 0,6 5 0,-2-4 0,0-3 0,0 3 0,-4 1 0,0 3 0,-2-2 0,3 6 0,-9 1 0,3-1 0,-4 7 0,0-5 0,-11 5 0,-2 4 0,-11 5 0,1-3 0,-4 7 0,-3 0 0,-7 0 0,2 0 0,-4 4 0,4-2 0,3 2 0,-3 0 0,-2 1 0,-2-5 0,2-3 0,2 8 0,3-6 0,-1 1 0,0-2 0,1-9 0,8 0 0,2-2 0,11-2 0,3-5 0,1-2 0,10 0 0,-3-4 0,4 2 0,3 0 0,-1-7 0,1 3 0,-1 4 0,1-3 0,2 8 0,2-3 0,2-5 0,0 6 0,-6-3 0,-1-3 0,1 1 0,-1 2 0,1 4 0,-11 9 0,-9 0 0,-9 9 0,-11 2 0,1 2 0,-1 0 0,1-2 0,-1 4 0,0-2 0,1 2 0,-3 3 0,-2-1 0,-2-1 0,2-3 0,2-7 0,3 5 0,-1-2 0,0 6 0,10-15 0,3 0 0,14-9 0,6-10 0,6-1 0,7 0 0,-4 1 0,6-1 0,-1 1 0,-1-1 0,2 7 0,-4 0 0,2-2 0,-2-3 0,-2 1 0,-3 2 0,1 4 0,0 2 0,-3 0 0,-2 5 0,-2-3 0,-8 1 0,1 8 0,-12 5 0,-7 6 0,-5-2 0,-4 2 0,-2 2 0,-2 2 0,-6 3 0,3-1 0,1 1 0,0 0 0,-7-1 0,4 1 0,-1-1 0,-1 1 0,9 0 0,-4-3 0,4-2 0,4-2 0,-4-8 0,11 1 0,7-6 0,6-4 0,11-3 0,6-8 0,3 2 0,-1-4 0,1-3 0,6 3 0,0-1 0,-2 3 0,-2 0 0,4-7 0,0 9 0,0-2 0,2 2 0,-6-5 0,7 5 0,-3-2 0,0 2 0,0-2 0,-6 6 0,-1 0 0,1 0 0,-7-4 0,0 7 0,-9-1 0,3 14 0,-12 2 0,-3-1 0,-3 1 0,-2 6 0,-7-2 0,1 5 0,-10 1 0,-1-1 0,-1-5 0,3 4 0,8-6 0,1 0 0,-1 6 0,1-6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09:20:17.57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118 2686 12287,'-10'0'0,"1"0"0,9 0 0,-2 6 0,-5 1 0,5-1 0,-9-6 0,5 0 0,3 0 0,-5-2 0,8-4 0,0-5 0,0-9 0,0 1 0,2 1 0,2 3 0,3 2 0,-3-2 0,-2 4 0,-2-2 0,0 0 0,0 4 0,0 9 0,0 9 0,0 10 0,0 1 0,0-1 0,0 1 0,0-7 0,0 0 0,0 2 0,0 3 0,-2 1 0,-4 1 0,3-7 0,-3 0 0,4 0 0,2-2 0,0-4 0,0-14 0,0 3 0,0-9 0,0-3 0,0-1 0,2-3 0,2-1 0,3-3 0,-3-2 0,-2-1 0,-2 8 0,0-1 0,0 1 0,0-1 0,0 0 0,0 1 0,0-1 0,0 9 0,0 5 0,0 12 0,0 5 0,0 9 0,0-1 0,0 1 0,0 0 0,0-1 0,0 1 0,0-1 0,0 1 0,0 0 0,0-1 0,0 1 0,0-1 0,0 1 0,0 0 0,0-1 0,0 1 0,0-1 0,0 1 0,0 0 0,0-5 0,0-9 0,0-1 0,0-18 0,0-3 0,0-1 0,0-3 0,0 1 0,0-1 0,0 1 0,0-1 0,0 0 0,0 1 0,0-1 0,0 1 0,0-1 0,0 0 0,0 1 0,0-1 0,0 1 0,0-1 0,0 0 0,0 1 0,0-1 0,0 1 0,0 6 0,0 0 0,-8 8 0,5-1 0,-3 12 0,4 7 0,2 5 0,0-5 0,0 0 0,0 2 0,0 2 0,0 3 0,0 0 0,0-1 0,0 1 0,0-1 0,0 1 0,0 0 0,0-1 0,0 1 0,2-7 0,4 0 0,-3 0 0,7-2 0,-3-5 0,-5-6 0,5-6 0,-5 2 0,-2-9 0,0-3 0,0-1 0,0-3 0,0 1 0,0-1 0,0 0 0,0 1 0,0-1 0,0 1 0,0-1 0,0 0 0,0 1 0,0-1 0,0 1 0,0-1 0,0 0 0,0 1 0,0-1 0,0 1 0,0-1 0,0 0 0,0 10 0,0 10 0,0 13 0,0 4 0,0 3 0,0-1 0,0 1 0,0-1 0,0 1 0,0 0 0,0-1 0,0 1 0,0-1 0,0 1 0,0 0 0,0-1 0,0 1 0,0-7 0,0 0 0,0-11 0,0-2 0,0-2 0,0-11 0,0-2 0,0-3 0,0-1 0,0-1 0,0 0 0,0 1 0,0-1 0,0-2 0,0-1 0,0-4 0,0 1 0,0 7 0,0-1 0,0 0 0,0 1 0,0-3 0,0-2 0,0-2 0,0 0 0,0 6 0,0 1 0,0-1 0,0 0 0,2 3 0,2 2 0,3 2 0,-1 0 0,-6-7 0,3 7 0,3 0 0,-4 9 0,7 4 0,-11 8 0,-3 8 0,-1-3 0,-1-7 0,7 7 0,0 2 0,-6 3 0,-1 1 0,3 1 0,2-7 0,2 0 0,0 2 0,0 3 0,0 1 0,0 1 0,0 0 0,0-7 0,0 0 0,0-9 0,0 5 0,0-11 0,0-5 0,6-4 0,1-8 0,-3-1 0,-2 0 0,-2 1 0,0-1 0,0 1 0,0-1 0,0 0 0,0 1 0,0-1 0,0 1 0,0-1 0,0 0 0,0 1 0,0-1 0,0 1 0,0-1 0,0 0 0,7 1 0,-1-1 0,-1 1 0,-3-1 0,-2 1 0,0-1 0,0 11 0,0 9 0,0 9 0,0 11 0,0-1 0,0 1 0,0-1 0,0 1 0,0-1 0,0 1 0,0 0 0,0-1 0,0 7 0,0 1 0,-2-3 0,-5-3 0,5-1 0,-4 2 0,3 2 0,3 2 0,-6 2 0,-1-4 0,3 2 0,2-2 0,2 4 0,-2-1 0,-3-4 0,-1-1 0,-1-2 0,7-1 0,0 1 0,0 0 0,0-1 0,0-8 0,0-4 0,0-14 0,2-4 0,3-8 0,1-1 0,1 0 0,-7 1 0,0-1 0,0 1 0,0-3 0,0-4 0,0-3 0,0-3 0,2 3 0,5 1 0,-5 6 0,4-6 0,-4 2 0,-2 0 0,0-7 0,0 5 0,3 0 0,3-1 0,-4-3 0,5 3 0,-3 1 0,3 0 0,-5-5 0,4 7 0,-3 2 0,-3 2 0,2-2 0,2 0 0,3 0 0,-1 7 0,-6-9 0,0 4 0,0 11 0,0 2 0,-2 9 0,-2 2 0,-3 5 0,1 4 0,6 9 0,-3-3 0,-3-4 0,4 4 0,-5-4 0,5 5 0,2 2 0,-2-1 0,-3 1 0,-1-1 0,2 1 0,1 0 0,3-1 0,0 1 0,0-1 0,0 1 0,0-1 0,0 3 0,0 4 0,0-4 0,0 6 0,0-1 0,0-1 0,0 6 0,0-5 0,0-3 0,0-3 0,0-1 0,0-1 0,0 1 0,0-18 0,0-8 0,0-10 0,0-10 0,0 0 0,0 0 0,0-2 0,0 4 0,0-9 0,0 0 0,0 3 0,3-5 0,1 7 0,2 0 0,-1-1 0,-3-6 0,0 3 0,3-3 0,1 2 0,3-4 0,-5 5 0,3-5 0,-3-3 0,5 1 0,-3 0 0,1 0 0,2 0 0,-5 2 0,7 2 0,-3 4 0,-3 3 0,-3-5 0,-2 7 0,0 2 0,0 2 0,0 11 0,0 5 0,0 12 0,-2 3 0,-3 6 0,-1-2 0,-1 1 0,7 5 0,-2 1 0,-2-1 0,-3 1 0,3 0 0,2-1 0,0 1 0,-5-1 0,5 1 0,-5 0 0,5-1 0,2 1 0,0-1 0,0 1 0,0 0 0,0 8 0,0 2 0,0 1 0,0 4 0,0-7 0,0 0 0,0 1 0,0 3 0,0-6 0,0-2 0,0-2 0,0-2 0,0-1 0,0 1 0,0-9 0,0-5 0,0-12 0,0-5 0,0-11 0,0-2 0,0-2 0,0-7 0,0 5 0,0 0 0,0-1 0,0-5 0,0 1 0,0-4 0,0-2 0,0 2 0,0 2 0,0 2 0,0-2 0,0 5 0,0-3 0,0 1 0,0 1 0,0 1 0,0 6 0,0-3 0,0 4 0,0-6 0,0 3 0,2 2 0,5 2 0,-5 3 0,5-1 0,-5 1 0,-2 8 0,0 4 0,0 14 0,0 4 0,0 8 0,0 1 0,0-1 0,0 1 0,0 2 0,0 2 0,0 2 0,0 0 0,-2-4 0,-3 2 0,-1 2 0,-1 6 0,7-3 0,0-1 0,0 0 0,0 5 0,0-5 0,0 1 0,0-1 0,0 7 0,0-3 0,0-3 0,0-14 0,0-19 0,0-16 0,0-8 0,0 2 0,0-7 0,0-2 0,0-2 0,0-2 0,0 0 0,0 0 0,0-1 0,0 3 0,0 0 0,0 2 0,0 1 0,0-8 0,0 10 0,0-3 0,0 2 0,0-2 0,0 7 0,0 0 0,0-1 0,0-3 0,2 5 0,3 4 0,1 1 0,1 2 0,-5 1 0,5-1 0,-5 0 0,4 1 0,3-1 0,-3 1 0,-1-1 0,-3 7 0,-2 0 0,0 8 0,-2-3 0,-3 10 0,-1 4 0,2 8 0,-1 3 0,1 3 0,-3-1 0,3 1 0,0 2 0,-1 2 0,-1 2 0,1-2 0,1 4 0,0 0 0,-3 3 0,3 4 0,2-1 0,2 1 0,0-2 0,0 2 0,0 2 0,0 0 0,0-2 0,0-3 0,0-8 0,0 2 0,0-4 0,0-7 0,0-8 0,0-16 0,0-19 0,0-3 0,0-1 0,0-7 0,0-1 0,0 1 0,0 2 0,0 2 0,0 3 0,0-3 0,0-2 0,0-2 0,0 2 0,0 4 0,6-8 0,1 3 0,-3-1 0,-2-4 0,-2 1 0,0 5 0,2 2 0,5 1 0,-5-8 0,5 12 0,-5-3 0,-2 0 0,0 10 0,0-6 0,0 1 0,0 6 0,0-4 0,0 4 0,-2 11 0,-5 5 0,5 6 0,-7 4 0,1 3 0,5 8 0,-3-2 0,4 4 0,2 3 0,0 0 0,0 1 0,0 3 0,0 2 0,0 9 0,0-2 0,0 4 0,0 2 0,0 0 0,0 3 0,0 1 0,0 3 0,0 0 0,0-7 0,0 0 0,0 0 0,0-2 0,0-4 0,0-7 0,0-4 0,0-9 0,0 0 0,0-11 0,0-2 0,-3-11 0,-3-6 0,4-9 0,-5-2 0,5-3 0,2-4 0,0-2 0,0-2 0,0 2 0,0 4 0,-7-10 0,1 4 0,2-1 0,1 5 0,3-6 0,0 6 0,0 3 0,0 1 0,0-2 0,0 5 0,0 0 0,0 0 0,0 1 0,0 8 0,0-1 0,0 1 0,7-1 0,-1 0 0,-1 1 0,-3 8 0,-2 2 0,0 11 0,0 5 0,0-3 0,0 9 0,0 3 0,0 1 0,0 3 0,0-1 0,0 1 0,0-1 0,0 3 0,0 2 0,0 2 0,0 3 0,0-5 0,0 2 0,0-2 0,0 4 0,-2-2 0,-5-2 0,5-2 0,-7-14 0,9-10 0,0-15 0,0-5 0,0-11 0,0-1 0,0-3 0,0 0 0,0 2 0,0 4 0,0 1 0,0-1 0,0 7 0,0-2 0,0 4 0,0 3 0,0-1 0,0 1 0,0-1 0,0 0 0,0 10 0,0 1 0,0 11 0,0 5 0,0 6 0,0 4 0,0 3 0,0-1 0,0 1 0,0-1 0,0 3 0,0 2 0,0 2 0,0 7 0,0-5 0,0 3 0,0 4 0,0 2 0,0 2 0,0-2 0,0-5 0,0 12 0,0-5 0,0 3 0,0-1 0,-6-4 0,-1-2 0,3-2 0,2-10 0,2 4 0,0-19 0,0-12 0,0-13 0,0-16 0,0-2 0,0-6 0,0-5 0,0-6 0,0 6 0,0 2 0,0 3 0,0-3 0,0 1 0,0 4 0,0 2 0,0-5 0,0 10 0,2-1 0,5 7 0,-5-7 0,4 14 0,-4-1 0,-2 13 0,0 23 0,0 19 0,0-1 0,0 1 0,0 7 0,0 3 0,0 8 0,0 1 0,0 3 0,0 1 0,0 10 0,0 4 0,0 2 0,0-4 0,0-3 0,0 11 0,0-4 0,0-2 0,0-2 0,0-7 0,0-8 0,0-7 0,0-7 0,0 2 0,0-32 0,0-4 0,0-18 0,0-13 0,0 0 0,0-11 0,0-4 0,0-5 0,0-3 0,0 1 0,0-4 0,0 0 0,0-7 0,0 5 0,0-3 0,0 3 0,0-2 0,0 6 0,0 0 0,0 0 0,0-4 0,0 6 0,0 5 0,0 6 0,-2 2 0,-2 11 0,-3 5 0,1 12 0,6 5 0,0 18 0,0 15 0,0 4 0,0 2 0,0 7 0,0 1 0,-2 4 0,-5 3 0,5 0 0,-5 3 0,5-3 0,2 1 0,0 6 0,0-7 0,0 5 0,0 0 0,0 11 0,2-12 0,3 6 0,1 3 0,3-2 0,-5 5 0,5-9 0,2-4 0,-7-5 0,5-13 0,0 0 0,-7-8 0,7-14 0,-9-17 0,0-11 0,0-6 0,0-11 0,0-5 0,0-4 0,0-2 0,0-3 0,0-1 0,-3-5 0,-3-2 0,4 0 0,-5-5 0,3 5 0,-3 2 0,5 3 0,-4 3 0,3-1 0,3-3 0,-6 0 0,-1 9 0,3 2 0,2 3 0,2 8 0,0 13 0,0 19 0,0 14 0,0 11 0,0 6 0,0 7 0,0 4 0,0 0 0,0 11 0,0-4 0,0 1 0,0 6 0,0-1 0,0-2 0,0 2 0,0 2 0,0 7 0,0-7 0,0-4 0,0-6 0,-7-3 0,1-11 0,1-4 0,3-2 0,2-4 0,0-9 0,0-9 0,0-9 0,2-6 0,3-16 0,1-6 0,1-4 0,-7 2 0,0-5 0,0 1 0,0-14 0,0 3 0,0-5 0,0-2 0,0-4 0,0 4 0,0 0 0,0 0 0,0 3 0,0 3 0,0 1 0,0 2 0,0-3 0,0 14 0,0 0 0,0-1 0,-2 6 0,-5 9 0,5 8 0,-5 15 0,5 10 0,2 12 0,0 8 0,0 7 0,0 6 0,0 5 0,0 8 0,0 2 0,0-1 0,0-5 0,0 8 0,0-8 0,0 2 0,0-2 0,0 0 0,0-13 0,0 0 0,0 0 0,0-4 0,0-12 0,0-6 0,0-4 0,-2-2 0,-4-1 0,3-10 0,-3-9 0,4-9 0,2-12 0,0-3 0,0-2 0,0-9 0,2 2 0,2-4 0,3-2 0,-1 0 0,-6-3 0,0-1 0,0-3 0,0 0 0,0 7 0,0 0 0,0 0 0,0 2 0,0 2 0,0 4 0,0 3 0,0-7 0,0 24 0,-2 7 0,-4 19 0,3 16 0,-3 14 0,4 6 0,2-1 0,0 11 0,0-5 0,0 3 0,0 4 0,0 0 0,0-4 0,0-2 0,0-5 0,0 2 0,0-6 0,0-2 0,0-5 0,0-6 0,0-15 0,0-1 0,0-10 0,0-9 0,0-15 0,0-11 0,0 2 0,0-7 0,0-1 0,0-5 0,0-3 0,0 1 0,0 0 0,0 2 0,0 4 0,6-4 0,1 5 0,-3-3 0,-2 2 0,-2-4 0,0 5 0,-2 5 0,-2 10 0,-3 15 0,1 19 0,3 16 0,-1 6 0,-2 7 0,-1-3 0,7 10 0,0-1 0,0-2 0,0 2 0,0-8 0,0-5 0,0-2 0,-2 2 0,-2-11 0,-3 3 0,0-1 0,5 1 0,-4-11 0,4-10 0,-7-18 0,9-5 0,0-5 0,0-1 0,0-3 0,0-2 0,0-2 0,6 0 0,1 6 0,-3 0 0,-2 1 0,-2-1 0,0 1 0,3 1 0,3 5 0,-4-4 0,5 4 0,-3 4 0,1 5 0,1 8 0,-2 9 0,-1 7 0,-3 4 0,0 2 0,0-2 0,0-3 0,0-1 0,0 0 0,0-1 0,0-8 0,0-2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09:20:29.33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823 1315 12287,'-2'-10'0,"-5"3"0,5 5 0,-6-7 0,5 7 0,-3-5 0,4 5 0,-7 2 0,9 2 0,0 5 0,0-3 0,0 9 0,0-6 0,2 4 0,5-2 0,-5 6 0,4-2 0,3-2 0,-2 2 0,1-2 0,-1 2 0,-5-2 0,5-5 0,-5-4 0,-2 5 0,-2-14 0,-5-6 0,5 2 0,-7-2 0,0-2 0,1-2 0,-7-5 0,1-2 0,-1-2 0,4-7 0,-2 5 0,-2-1 0,-2 1 0,4-4 0,-1 5 0,1 3 0,2 3 0,-4 1 0,7 3 0,-3 4 0,6 6 0,-1 14 0,6-3 0,4 9 0,5 2 0,2 3 0,-5 1 0,5 1 0,0-1 0,0 1 0,-5 0 0,5-1 0,0 1 0,0-1 0,-7 1 0,5 0 0,-2-1 0,-1 1 0,3-7 0,-5 0 0,3 2 0,6 3 0,-7 1 0,8-6 0,-8 0 0,1-8 0,-7-5 0,0-13 0,-7-5 0,-2-1 0,-2-1 0,5 0 0,-5 1 0,2-1 0,1 3 0,3 2 0,-1 2 0,1-3 0,-3-1 0,-1-3 0,0 1 0,1-1 0,-8 0 0,5 1 0,-2-1 0,0 1 0,7-1 0,-5 0 0,0 3 0,0 4 0,5-2 0,-5 6 0,2-2 0,2-2 0,7 4 0,0 9 0,7 9 0,2 11 0,2-3 0,4-4 0,-4 5 0,2-5 0,0 4 0,-2 3 0,6-1 0,-6 1 0,2-1 0,0 1 0,-2 0 0,4-1 0,-4 1 0,-2-1 0,6-1 0,-4-3 0,0-2 0,-5 2 0,3-4 0,-2 2 0,8-8 0,-13 1 0,2-10 0,-6-5 0,-4-2 0,-10-2 0,6-6 0,-3-1 0,-1 0 0,1-6 0,-6 0 0,1 2 0,5 2 0,-4 3 0,4-1 0,-2 1 0,1-1 0,-3-2 0,4-2 0,-4-2 0,-3 2 0,3 2 0,1 3 0,3-1 0,-2 1 0,4 1 0,0 3 0,0 2 0,0-2 0,7 4 0,-5 0 0,1 2 0,6-6 0,-7 13 0,9 2 0,0 13 0,6 4 0,3 1 0,0-3 0,-1-2 0,8-2 0,-5 4 0,2-2 0,0 2 0,0 3 0,6 1 0,1 1 0,-7 0 0,0-3 0,0-2 0,-2-2 0,6 0 0,-3 7 0,3 0 0,-6-12 0,-5-8 0,-6-2 0,-4-11 0,-5-2 0,-2-3 0,-2-1 0,-6-3 0,-1-2 0,1-2 0,-1 0 0,0 6 0,3 1 0,4-1 0,-5 0 0,5-1 0,-4-1 0,-3 2 0,1-8 0,-1 11 0,1-3 0,-1-4 0,0 0 0,3 4 0,4 1 0,-5-1 0,5 1 0,5-1 0,-1 9 0,9 5 0,2 12 0,5 7 0,-3-2 0,7 2 0,-2 2 0,-5 3 0,7-1 0,0-1 0,2-3 0,0 2 0,-2 2 0,4 3 0,-2-1 0,0 1 0,5 0 0,-3-1 0,-2 1 0,-2-7 0,4-2 0,-4 0 0,-2 0 0,-1-5 0,-1 7 0,-5-8 0,5 1 0,-12-12 0,-3-8 0,-3-3 0,-2-3 0,-7-1 0,0-3 0,1-2 0,-1-1 0,1 6 0,1-3 0,5-2 0,-4-1 0,4 8 0,-5-1 0,-1 1 0,-1-7 0,0-1 0,1 3 0,-1 3 0,3-5 0,2-1 0,1 1 0,-1-2 0,0 6 0,0-4 0,2 6 0,-3 7 0,8-4 0,-1 6 0,0 0 0,7 3 0,-4 16 0,10 5 0,5 5 0,2 1 0,-5 1 0,7 0 0,0-1 0,-2 1 0,7 6 0,-5 0 0,2-2 0,-2-2 0,4 4 0,-4 0 0,5-2 0,1-2 0,-1 4 0,-3 0 0,-2-2 0,2-2 0,1-3 0,-1 1 0,-2-1 0,2 1 0,-4-7 0,2 0 0,-9 0 0,5-4 0,-11-9 0,-2-11 0,-3-6 0,-8-3 0,2 0 0,-5 1 0,-1-1 0,-1-6 0,1 0 0,-1 0 0,0-2 0,3 6 0,2-4 0,2 2 0,-3-2 0,-1 2 0,-3-7 0,3 3 0,4 4 0,-4-4 0,3-1 0,-1 1 0,2 0 0,-2 2 0,6 4 0,-2-4 0,7 4 0,-5-2 0,3 6 0,-1 5 0,1 9 0,6-5 0,0 18 0,2 4 0,4 5 0,-3-5 0,5 0 0,-1 2 0,-1 2 0,10 3 0,-6 0 0,3-1 0,1 1 0,-4-1 0,6 1 0,-3 0 0,2-1 0,0 1 0,0-1 0,-1 1 0,1 0 0,0-1 0,0-1 0,-4-3 0,-2-2 0,4-7 0,-7 7 0,1-10 0,-7-3 0,-2-3 0,-5-10 0,-6-4 0,-4-7 0,-3 2 0,1-6 0,-1 2 0,0 0 0,1 0 0,1 4 0,3-2 0,2-2 0,0 0 0,-4 6 0,1 0 0,3 1 0,7-1 0,-5 1 0,0 1 0,0 5 0,7-4 0,-3 4 0,5 4 0,4 0 0,3 11 0,3 5 0,3 6 0,0 4 0,4 3 0,-2 0 0,3-1 0,1 1 0,3 1 0,-1 3 0,1 3 0,-1-3 0,1-1 0,0 1 0,-1 3 0,-1-1 0,-3-5 0,-2 3 0,2 3 0,3-1 0,1-7 0,-8 1 0,-2-11 0,-9-9 0,-2-11 0,-5-7 0,-4-1 0,-6-3 0,2-2 0,1-2 0,-5-7 0,-7 5 0,2 0 0,2-1 0,5-3 0,1 3 0,3 1 0,-2 0 0,-2-5 0,-1 7 0,3 2 0,2 2 0,2 3 0,-2-1 0,-4 0 0,14 18 0,-1 9 0,6 8 0,5 5 0,8 1 0,-2 3 0,4 2 0,3-2 0,-3 7 0,1-1 0,-1 3 0,5 0 0,2-3 0,-4 5 0,-1-2 0,1 1 0,6 1 0,0 0 0,-2-4 0,-2-3 0,-3 5 0,1-7 0,0-2 0,-1-3 0,-1-1 0,-3-2 0,-2-5 0,-9 4 0,5-24 0,-11 1 0,-5-9 0,-1-5 0,-8 0 0,3 1 0,-2-1 0,-2-6 0,-3 0 0,0 0 0,1-2 0,-1 6 0,-2-6 0,-4-1 0,5 7 0,-8-12 0,10 7 0,1 3 0,5 3 0,-4 3 0,4 3 0,-5 2 0,7 0 0,3 11 0,10 8 0,4 10 0,7 3 0,5 7 0,1 3 0,1 1 0,0 5 0,6 0 0,2 0 0,0-3 0,1 3 0,3 2 0,-3 2 0,-1-2 0,0-4 0,7 4 0,-4-4 0,-1 2 0,-4-3 0,-4 3 0,-2-9 0,-3-2 0,-4-2 0,2-9 0,-8 0 0,-1-11 0,-6-2 0,-6-9 0,-3-10 0,-2-1 0,-4 1 0,-2-1 0,-3-2 0,0-2 0,1-2 0,-3-6 0,-2 3 0,-2 1 0,2 0 0,-4-5 0,2 7 0,2 0 0,2-3 0,2 8 0,-2-6 0,-4 6 0,5 1 0,1 11 0,13 9 0,14 9 0,6 11 0,4-1 0,3 1 0,0 6 0,1 2 0,3 3 0,2 4 0,3-5 0,-5 1 0,2-1 0,-2 1 0,4-1 0,-2 5 0,-2-2 0,-2 1 0,4 1 0,0-2 0,-2-5 0,-2 1 0,-5-8 0,-1 3 0,-5-6 0,-3-5 0,-1-9 0,-9 3 0,-5-14 0,3-4 0,-7-8 0,0-1 0,0 0 0,5 1 0,-8-3 0,1-2 0,2-2 0,-6 0 0,4 6 0,-2 1 0,2-1 0,-5 0 0,7 1 0,-2-1 0,0 1 0,2-1 0,-4 3 0,4 1 0,3 3 0,-1 9 0,2-3 0,5 7 0,-2 7 0,8 6 0,9 4 0,5 10 0,1 1 0,1 2 0,-1 5 0,3 0 0,2 0 0,2-2 0,-2 1 0,-2 1 0,-2 0 0,-1-4 0,1-3 0,-1 5 0,1-7 0,-3-2 0,-4-3 0,-2-3 0,-4-5 0,-7-4 0,0-9 0,-2-9 0,-9-4 0,0-5 0,0-1 0,-2-1 0,-7-2 0,3-1 0,4-4 0,-9-5 0,5 6 0,-1 2 0,1 2 0,-5-4 0,9 0 0,-4 2 0,-3 2 0,0 2 0,1 1 0,-1-1 0,9 9 0,3 5 0,10 12 0,4 9 0,7 9 0,5-2 0,4 6 0,2 1 0,2 3 0,0-1 0,-7-1 0,1 1 0,0-1 0,-3-3 0,-2 3 0,-2-2 0,3-4 0,1 5 0,0-3 0,-1-2 0,-3-3 0,-2-1 0,4-3 0,-4-1 0,-3-3 0,1-7 0,-2 7 0,-5-10 0,4-3 0,-12-9 0,-5-11 0,0 1 0,-4-1 0,6 3 0,-2 1 0,-4 3 0,4 0 0,-2-6 0,-2-1 0,4 3 0,0 1 0,2 3 0,-4 7 0,5-5 0,-3 2 0,6 3 0,-3 6 0,10 8 0,4 5 0,-1 3 0,6-1 0,-3-2 0,-3 2 0,3-4 0,1 0 0,0 0 0,-1 0 0,-1-5 0,-5 5 0,5-2 0,-5 6 0,15-4 0,-15 0 0,7-2 0,-9-9 0,-2 0 0,-5 0 0,5 0 0,-6 0 0,-1 0 0,-2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09:20:34.93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1048 312 12287,'-11'0'0,"-4"-3"0,8-3 0,-8 4 0,11-7 0,-9 9 0,8-2 0,-1-5 0,1 5 0,-1-4 0,2 3 0,-10 3 0,8-6 0,-7-1 0,6 1 0,-6 6 0,9-9 0,-5 7 0,0-7 0,7 7 0,-4-4 0,4 3 0,2-5 0,2 8 0,2-3 0,3-3 0,-1 4 0,-4-7 0,5 9 0,-5-9 0,9 7 0,-5-4 0,-3 1 0,3-1 0,-4 4 0,-2-9 0,0 4 0,9 5 0,-7-15 0,7 14 0,-7-5 0,5 8 0,-5 2 0,4 4 0,-3 7 0,-3 5 0,2 1 0,2 1 0,3 0 0,-1-1 0,-4 3 0,3 2 0,1 2 0,1 0 0,-5-6 0,2-1 0,3 1 0,2 0 0,-5-1 0,2 1 0,-1-1 0,-1-8 0,0-2 0,3 0 0,0-7 0,-7 4 0,0-12 0,0-7 0,0-5 0,-7-1 0,0-1 0,1 1 0,-3-1 0,7 0 0,-7 1 0,3-1 0,-1 1 0,-6-7 0,5-1 0,-3 3 0,4 3 0,-6 1 0,9 9 0,-5 5 0,9 14 0,0 12 0,7 0 0,1 6 0,1-2 0,0 2 0,6-4 0,-4 6 0,2-2 0,0 0 0,-7 0 0,5-6 0,0-1 0,0 1 0,-4 0 0,6-1 0,-9 1 0,3-1 0,-5-8 0,-2-11 0,0-13 0,0-4 0,0-3 0,-2 1 0,-3-1 0,-1 0 0,-7 1 0,4-3 0,0-2 0,0-2 0,-4 0 0,7 6 0,-1 1 0,-1-1 0,5 0 0,-5 1 0,-1-1 0,7 1 0,-7 10 0,9 9 0,7 9 0,1 12 0,1 3 0,0 3 0,6 5 0,-4-4 0,2 1 0,0-1 0,-6 0 0,4-4 0,-3 2 0,-3-2 0,3-2 0,1-2 0,0-1 0,-1 1 0,1 0 0,-2-1 0,-5 1 0,7-11 0,-9-9 0,0-9 0,0-11 0,-3 1 0,-3-1 0,1-2 0,-8-2 0,0-2 0,2 2 0,-4-4 0,7 2 0,-1 2 0,0 2 0,-4-4 0,4 0 0,1 2 0,-1 2 0,-4 2 0,6 1 0,1-1 0,-3 1 0,7 8 0,-7 4 0,11 14 0,3 6 0,1 4 0,9 9 0,-4 3 0,2-1 0,0 0 0,1 7 0,3-4 0,-2-1 0,-2-4 0,-2 3 0,4-1 0,-4 0 0,-2 0 0,4-1 0,-4-8 0,2 1 0,-5-3 0,5-2 0,-2-1 0,0-10 0,-3 2 0,-4-6 0,3-6 0,-10-7 0,1-5 0,-7-1 0,0-1 0,0 1 0,5-1 0,-5 0 0,0-1 0,0-5 0,0 4 0,-4-4 0,4 4 0,2 2 0,-4 1 0,5 1 0,-1 3 0,0 2 0,0 0 0,3-7 0,4 7 0,-5 0 0,7 11 0,4 2 0,5 9 0,2 2 0,-4 6 0,6-2 0,2 7 0,2 4 0,-4 2 0,0-4 0,3 5 0,1 1 0,-4-6 0,-2 2 0,0-4 0,0-2 0,-7-1 0,5 1 0,0-1 0,-7 1 0,4-11 0,-12-9 0,1-11 0,-8-13 0,-2-2 0,0 0 0,0 4 0,2-2 0,-3-2 0,-1 0 0,-3 4 0,3-2 0,4-2 0,-5 0 0,5 6 0,-2 0 0,2 1 0,2-1 0,5 1 0,3-1 0,-5 11 0,10 7 0,2 9 0,3 4 0,8 2 0,-4 6 0,2 1 0,0-1 0,-2 1 0,4 2 0,-2 2 0,3 2 0,-1 0 0,0-4 0,-2 2 0,2 2 0,1 0 0,-1-6 0,-4-1 0,-3 1 0,5-1 0,-6 1 0,-3 0 0,7-9 0,-9-5 0,3-13 0,-10-6 0,1-4 0,-9-3 0,0-1 0,2-5 0,-4 2 0,6-7 0,-2 1 0,-4-1 0,0 5 0,-1-7 0,3 1 0,-2 1 0,4-4 0,-2 7 0,0 0 0,2-1 0,-4 3 0,6 7 0,-2-1 0,7 0 0,-5 12 0,12 10 0,3 13 0,7 9 0,-2 4 0,2-1 0,2 5 0,3 5 0,1 2 0,-1 1 0,-3-1 0,-2 0 0,-2-2 0,4-2 0,-4-5 0,-2-1 0,4 3 0,-4-6 0,1-2 0,-5-2 0,1-2 0,-3-11 0,-6-7 0,-1-9 0,-3-4 0,-8-2 0,4-9 0,-2-2 0,0-2 0,0-6 0,-4 3 0,1 1 0,3 0 0,0-5 0,-6 5 0,1-3 0,5-4 0,-4-2 0,4-2 0,-2 2 0,1 5 0,-3-3 0,6 9 0,0 2 0,5 2 0,-5 2 0,9 12 0,-5 8 0,7 10 0,7 8 0,-3 10 0,7 5 0,0 2 0,0-3 0,0 10 0,4-7 0,-2-1 0,2 3 0,-4-2 0,2 0 0,2-4 0,3-3 0,-5 5 0,-2-7 0,0-2 0,-1-3 0,-3-1 0,6 0 0,-11-12 0,-2-8 0,-2-8 0,-9-14 0,0-2 0,0-2 0,-2-7 0,-4 7 0,2 0 0,2-2 0,2 4 0,-5-7 0,6 1 0,1-1 0,-6 7 0,4-4 0,0 2 0,4 0 0,-4-1 0,11 21 0,0 12 0,3 8 0,10 16 0,2 0 0,2 1 0,-6 2 0,7 6 0,-7 0 0</inkml:trace>
  <inkml:trace contextRef="#ctx0" brushRef="#br0" timeOffset="2117">891 135 12287,'11'0'0,"-2"0"0,-9 0 0,-2 2 0,-5 5 0,3-5 0,-9 5 0,-3-5 0,-1-2 0,-9 0 0,-2 0 0,-3 0 0,-4 0 0,-4 0 0,-5-2 0,-3-3 0,-4-1 0,8-7 0,-5 4 0,4 0 0,5 1 0,-11-8 0,11 5 0,0-2 0,4 0 0,2 7 0,9-5 0,0 2 0,9 0 0,-4 3 0,10 4 0,15-5 0,-3 14 0,14-5 0,-6 7 0,0-1 0,6-5 0,-4 5 0,7-1 0,6-1 0,-4 3 0,6-5 0,-2 3 0,0-3 0,7 5 0,-5-2 0,1-1 0,-1 3 0,5-7 0,-5 4 0,0-3 0,0-3 0,5 6 0,-5 1 0,1-3 0,-1-2 0,-2-2 0,-4 0 0,2 0 0,2 0 0,2 0 0,-6-2 0,-2-4 0,4 3 0,-11-3 0,-5 4 0,1 4 0,-9 4 0,-2-3 0,-5 3 0,-6-4 0,-4-2 0,-3 0 0,1 0 0,-1 0 0,1-2 0,-1-2 0,-2-3 0,-4 3 0,4 2 0,-6 2 0,2-3 0,0-3 0,-7 4 0,5-5 0,-1 5 0,1 2 0,-7-6 0,3-1 0,-5 3 0,-3 1 0,3 1 0,3-2 0,1-3 0,-2 3 0,0 2 0,3 0 0,5-3 0,6-1 0,1-1 0,0 7 0,1 0 0,-1 0 0,12 0 0,8 0 0,10 0 0,8 0 0,1 2 0,3 3 0,2 3 0,2 3 0,3-6 0,-3 1 0,4-1 0,1 1 0,6-4 0,-5 5 0,3-5 0,-2-2 0,4 0 0,-4 0 0,1 0 0,-1 0 0,8 0 0,-6 0 0,0 0 0,2 0 0,-2 0 0,0 0 0,-5 0 0,-1 0 0,5 0 0,-1 0 0,-5 0 0,-1 0 0,-14 0 0,4-9 0,-6-2 0</inkml:trace>
  <inkml:trace contextRef="#ctx0" brushRef="#br0" timeOffset="2799">911 96 12287,'11'9'0,"0"-7"0,-5 4 0,-4 5 0,7-8 0,-11 5 0,-5-8 0,-6 0 0,-4 0 0,-3 0 0,-2 0 0,-4 0 0,-6 0 0,-3 0 0,-2 0 0,0 0 0,-5 0 0,-3 0 0,1 0 0,-2-2 0,3-4 0,-5 3 0,2-3 0,3 4 0,1 2 0,-1-3 0,1-1 0,7-2 0,5 1 0,4 3 0,4 2 0,-4 0 0,11 0 0,-5 0 0,16 0 0,4 0 0,11 0 0,6 0 0,3 0 0,-1 0 0,10 7 0,1-1 0,1-2 0,3-1 0,-5-3 0,-1 0 0,0 0 0,7 0 0,-2 0 0,2 0 0,-3 0 0,3 0 0,-7 0 0,3 0 0,4 0 0,0 0 0,-1 0 0,-3 0 0,-3 0 0,5 0 0,-5 0 0,3 0 0,-7 0 0,2 0 0,-4 0 0,-12 0 0,-3 0 0,-14 0 0,-6 0 0,-6 0 0,-5 0 0,-4 0 0,-3 0 0,-8 0 0,-7 0 0,3 0 0,1 0 0,-4 0 0,-1 0 0,1 0 0,4 0 0,-5 0 0,10 0 0,0-3 0,-1-3 0,-1 4 0,13-7 0,2 3 0,2-1 0,3-2 0,-1 3 0,1-5 0,10 0 0,9 4 0,2 5 0,11 2 0,-2 2 0,6 3 0,1 3 0,4 3 0,4-4 0,-2 4 0,4 0 0,3 0 0,8 2 0,9 4 0,0-2 0,-1-2 0,8-2 0,-3 2 0,14 13 0,3-4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09:20:43.54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1020 0 12287,'2'11'0,"5"-5"0,-5-3 0,7-3 0,-9 0 0,0 0 0,8 0 0,-6 0 0,9 0 0,-4 0 0,-5 0 0,9 0 0,-5 0 0,-3 0 0,14 0 0,-15 0 0,16 0 0,-16 0 0,4 0 0,-12 0 0,1 0 0,-8 0 0,-2 0 0,-2 0 0,-3 0 0,1 0 0,-1 0 0,-6 0 0,0 0 0,0 0 0,-3 0 0,5 0 0,-6 0 0,-1 0 0,1 0 0,6 0 0,-4 0 0,4 2 0,4 4 0,-4-3 0,11 3 0,4-4 0,3-2 0,12 0 0,7 0 0,5 0 0,8 0 0,0 0 0,0 0 0,2 0 0,-6 0 0,4 0 0,-2 0 0,2 0 0,-4 0 0,4 0 0,-4 0 0,-2 0 0,-1 0 0,1 0 0,0 0 0,-1 0 0,-6 0 0,0 0 0,3 0 0,1 0 0,3 0 0,-10 0 0,-3-2 0,-14-4 0,-3 3 0,-10-3 0,0 4 0,1 2 0,-1 0 0,1 0 0,-3 0 0,-4 0 0,4 0 0,-6 0 0,1 0 0,1 0 0,-2 0 0,4 0 0,-4 0 0,-3 0 0,5 0 0,-7 0 0,1 0 0,1 0 0,-4 0 0,7 0 0,0 0 0,0 0 0,-5-3 0,7-1 0,2-2 0,2 1 0,2 3 0,1 2 0,8 0 0,11 0 0,13 0 0,4 0 0,3 0 0,0 0 0,-1 0 0,3 0 0,4 0 0,-4 0 0,6 0 0,-2 0 0,0 0 0,7 7 0,-5-1 0,1-2 0,-1-1 0,0-3 0,-4 0 0,5 0 0,1 0 0,-6 0 0,2 0 0,-4 0 0,-2 0 0,-1 0 0,1 2 0,-1 4 0,1-3 0,-11 5 0,-9-8 0,-11 0 0,-7 0 0,-1-2 0,-3-2 0,-2-3 0,-2 3 0,-9 2 0,2 2 0,-4 0 0,-2 0 0,0 0 0,0 0 0,0 0 0,-1 0 0,1 0 0,0 0 0,2 0 0,4 0 0,-2 0 0,7 0 0,-2 0 0,-5 0 0,0 0 0,0 0 0,5 0 0,1 0 0,3-7 0,7 1 0,-1 1 0,0 3 0,1 2 0,8 0 0,11 0 0,13 0 0,4 0 0,3 0 0,2 0 0,2 0 0,4 0 0,3 0 0,-1 0 0,5 0 0,-5 0 0,-1 0 0,6 0 0,-3 0 0,3 0 0,-2 0 0,2 0 0,-7 0 0,0 0 0,0 0 0,5 0 0,-7 0 0,-2 0 0,-2 0 0,-13 0 0,-9 0 0,-13 0 0,-11 0 0,-7 0 0,-8 0 0,-2 0 0,-5 0 0,-2 0 0,-6 0 0,3 0 0,4 0 0,1 0 0,7 0 0,-1 0 0,1 0 0,9 0 0,4 0 0,4 0 0,2 0 0,1 0 0,-1 0 0,0 0 0,10 0 0,1 0 0,11 0 0,5 0 0,6 0 0,4 0 0,3 0 0,-1 0 0,3 0 0,4 0 0,-2 0 0,7 2 0,-1 3 0,1 1 0,-1 1 0,5-7 0,-5 0 0,-1 0 0,3 0 0,-3 0 0,-1 2 0,0 4 0,-2-3 0,-6 3 0,-11-4 0,-9-2 0,-11 0 0,-15 0 0,-5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09:20:48.44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1067 97 12287,'-13'0'0,"0"0"0,9 0 0,-14 0 0,16 0 0,-7 0 0,9 0 0,0-9 0,0 7 0,0-7 0,0 9 0,0 0 0,9 0 0,-7-2 0,5-5 0,-3 5 0,3-4 0,-5 3 0,7 3 0,-12 0 0,-3 0 0,1 7 0,-8-1 0,7 8 0,-5-6 0,0 1 0,0 0 0,0 6 0,-4-2 0,2 4 0,-2 3 0,-3 0 0,-1-1 0,-1 1 0,1-1 0,-1-1 0,3-3 0,1-2 0,3 2 0,9-4 0,-3 2 0,5-10 0,4-1 0,5-7 0,6-12 0,11-1 0,2-5 0,-2-1 0,-2 2 0,-3 0 0,1-2 0,0-2 0,-1 2 0,1 7 0,-1 1 0,1 1 0,0-7 0,-1 11 0,-1-2 0,-5 0 0,2 7 0,-9-7 0,10 8 0,-23-1 0,1 12 0,-10 7 0,-3-2 0,-1 2 0,1 0 0,-1-2 0,0 7 0,1-5 0,-1 2 0,1-2 0,-1 5 0,0-5 0,1 4 0,-1 3 0,1 6 0,-3 0 0,-2 0 0,-2 2 0,0-6 0,6 6 0,0-1 0,1-1 0,-1 0 0,3-7 0,2-1 0,1-5 0,10 4 0,-2-23 0,12-1 0,7-8 0,5-5 0,1-6 0,1 0 0,-1 0 0,1-2 0,4 6 0,0-6 0,-2 1 0,2 1 0,0 0 0,-5 7 0,1-1 0,-1 0 0,1 1 0,0-1 0,-1 3 0,1 4 0,-1-3 0,1 10 0,-7-1 0,0 7 0,-11 0 0,-2 0 0,-8 7 0,-12 2 0,0 2 0,1 4 0,-1-4 0,1 2 0,-3 2 0,-4 2 0,2 5 0,-7 2 0,3 2 0,4-2 0,-4 5 0,-1-3 0,1 0 0,0 2 0,-5 0 0,5 7 0,-1-4 0,1-3 0,0 0 0,4-4 0,-2 2 0,2-2 0,2-2 0,2-2 0,1-1 0,10-14 0,9-7 0,9-7 0,2-6 0,6-3 0,-2-1 0,7-1 0,4 0 0,0 1 0,-6-1 0,0 1 0,-1-1 0,7-6 0,0 0 0,-2 2 0,-2 2 0,-2 2 0,2-1 0,2-3 0,2-2 0,0 2 0,-7 8 0,-1 3 0,-5-2 0,2 4 0,-8-2 0,-1 11 0,-8 2 0,-5 11 0,-6 6 0,-11 5 0,-2 4 0,2 7 0,-6 2 0,-1-1 0,-1-1 0,-1 2 0,3 0 0,-5 0 0,4-3 0,3 3 0,-5-4 0,5-1 0,0-2 0,-1-4 0,-3 5 0,6-3 0,2-2 0,2-2 0,-4-3 0,0-1 0,4-3 0,7-2 0,-1-7 0,8 5 0,-3-2 0,9-2 0,2-7 0,2-9 0,11-2 0,2-2 0,2 0 0,5 0 0,2-7 0,2 1 0,-2-1 0,5 0 0,-3-1 0,0-3 0,2-2 0,-6-3 0,6 5 0,-2-4 0,0-3 0,3 5 0,-5-6 0,2-1 0,-2 3 0,4-5 0,-2 9 0,-4 2 0,-7 2 0,3 2 0,-5 1 0,-7 10 0,-6 9 0,-11 11 0,-8 6 0,-5 5 0,-4 4 0,-3 7 0,1 2 0,-5 2 0,2-3 0,-2 1 0,5 7 0,-1-10 0,1 3 0,-1-2 0,5 4 0,-4-7 0,-1 1 0,1-5 0,-1 2 0,-1-2 0,3-2 0,1-2 0,6-2 0,-4-3 0,4-2 0,3-2 0,-1-6 0,0 6 0,10-9 0,3-4 0,14-10 0,6-4 0,4 1 0,3 0 0,-1-6 0,3-1 0,4 1 0,-4-1 0,6 0 0,-2 1 0,0-1 0,7-2 0,-5-2 0,1-2 0,-1 2 0,5-4 0,-5 0 0,3-1 0,3 1 0,-5-5 0,-1 7 0,-2 2 0,0 3 0,-6 3 0,-9 3 0,-3 2 0,-1 11 0,-9 2 0,-5 11 0,-6 6 0,-11 5 0,-4 4 0,-3 7 0,1-3 0,-5 3 0,2-1 0,-1-1 0,3 4 0,-2-9 0,1 0 0,1 2 0,-4-6 0,9 4 0,2-4 0,3-2 0,-6-1 0,1 1 0,2-1 0,5-6 0,6 0 0,-5-8 0,23 1 0,-3-10 0,7-5 0,6-2 0,-4 5 0,4-7 0,5-2 0,3-3 0,4-1 0,-6-1 0,3 0 0,2 1 0,7-1 0,-5 1 0,1-1 0,-1 0 0,-2 1 0,-6-1 0,-1 1 0,1 1 0,0 5 0,-12 4 0,-8 12 0,-13 3 0,-11 7 0,0 7 0,-8 6 0,-3 4 0,-2 1 0,-7 4 0,3-9 0,6-2 0,5-2 0,-5 4 0,4 0 0,1-4 0,4-7 0,4 2 0,13-17 0,9 2 0,11-8 0,6-5 0,12-2 0,1-7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09:20:54.20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971 176 12287,'0'-10'0,"0"1"0,0 9 0,0 0 0,-8 0 0,3 0 0,-8 0 0,0 0 0,-6 0 0,8 0 0,2 0 0,26 0 0,-10 0 0,13 0 0,-7 2 0,0 5 0,4-5 0,-15 6 0,7-8 0,-18 0 0,-2-2 0,1-4 0,-8 4 0,5-5 0,-4 5 0,4-5 0,-1 1 0,10-1 0,-5 7 0,12 0 0,3 0 0,7 0 0,5 0 0,1 0 0,1 0 0,-1 0 0,-8 0 0,-2 2 0,-9 5 0,-2-5 0,-5 5 0,-6-5 0,-4-2 0,-3 0 0,1 0 0,-1 0 0,0 0 0,1-2 0,-1-3 0,1-1 0,-1-1 0,0 7 0,1 0 0,-1 0 0,1 0 0,-1 0 0,0 0 0,10-8 0,3 5 0,14-3 0,6 4 0,4 2 0,3 0 0,1 0 0,6 0 0,-6 0 0,5 0 0,-4 0 0,-2 0 0,-1 0 0,1 2 0,0 2 0,-1 3 0,-6-1 0,0-6 0,3 0 0,-8 0 0,-8 0 0,-13 0 0,-4 0 0,-3 0 0,1 0 0,-1 0 0,0 0 0,-6 0 0,0 0 0,2 0 0,2 0 0,3-6 0,-1-1 0,1 3 0,-1 2 0,0 2 0,1 0 0,-1 0 0,7 0 0,0 0 0,11 0 0,2 0 0,2 0 0,11 0 0,2 0 0,3 0 0,1 0 0,1 0 0,2 0 0,4 0 0,-4 0 0,4 0 0,-4 0 0,-3 0 0,1 0 0,-1 0 0,1 0 0,0 0 0,-1 0 0,1 0 0,-11 0 0,-9 0 0,-9 0 0,-13 0 0,-2 0 0,-2 0 0,-9 0 0,2 0 0,-1 0 0,1 0 0,-4-3 0,4-1 0,-2-2 0,3 1 0,-3 3 0,7 0 0,-1-2 0,1-3 0,2 0 0,6 5 0,1-2 0,-1-3 0,7 1 0,2 4 0,2-5 0,-6 5 0,15-9 0,0 7 0,11-3 0,6 3 0,3 2 0,0 2 0,-1 0 0,1 0 0,-1 0 0,3 0 0,2 0 0,2 0 0,0 6 0,-6 1 0,0-3 0,-1-2 0,1-2 0,-1 0 0,1 0 0,-3 2 0,-3 5 0,-8-5 0,-12 5 0,-5-5 0,-11-2 0,-4-2 0,-7-5 0,-2 5 0,0-5 0,3 5 0,-3 2 0,-2 0 0,-2-2 0,2-2 0,4-3 0,-2 1 0,7 6 0,0-3 0,-1-3 0,-3 4 0,5-5 0,3 5 0,3 2 0,1 0 0,0 0 0,1 0 0,10 0 0,9 0 0,11 0 0,6 0 0,3 2 0,2 3 0,2 1 0,2-2 0,7 5 0,-5-2 0,0-3 0,1-2 0,3 5 0,-3-1 0,-1-1 0,0-3 0,0-2 0,-4 0 0,3 0 0,-4 0 0,-1 0 0,-2 0 0,-1 0 0,1 0 0,-11 0 0,-9 0 0,-11 0 0,-9 0 0,-6 0 0,-7 0 0,-4 0 0,-2-7 0,0 1 0,0 1 0,0 3 0,2 2 0,2-2 0,4-2 0,3-3 0,-7 1 0,5 6 0,-1 0 0,5 0 0,4 0 0,3 0 0,-1 0 0,9 0 0,11 0 0,15 0 0,7 0 0,4 0 0,9 0 0,-2 0 0,4 0 0,2 0 0,0 2 0,0 2 0,1 3 0,-1-3 0,7-2 0,-1-2 0,1 0 0,2 0 0,0 0 0,4 0 0,-6 0 0,-5 0 0,5 0 0,0 0 0,-5 0 0,-6 0 0,0 0 0,-9 2 0,-2 5 0,-2-5 0,-14 7 0,-8-9 0,-8 0 0,-12 0 0,0 0 0,1-2 0,-1-3 0,1-1 0,-1 1 0,-2 3 0,-2 0 0,-2-2 0,2-3 0,2 1 0,1 6 0,-3 0 0,-2 0 0,-1 0 0,8 0 0,-1 0 0,1 0 0,-1 0 0,0 0 0,1 0 0,-1 8 0,18-3 0,9 6 0,8-3 0,4-1 0,3-5 0,2 2 0,2 3 0,7-1 0,-7-6 0,0 3 0,3 3 0,-8-4 0,8 5 0,-3-5 0,0-2 0,0 7 0,-6-1 0,-1-2 0,1-1 0,-9-3 0,-5 0 0,-14 0 0,-12 0 0,-2 0 0,-8-3 0,-1-1 0,1-2 0,-3-3 0,-6 5 0,0-3 0,-1 3 0,-3-5 0,-1 2 0,3 1 0,-3-3 0,-6 7 0,2-5 0,1 5 0,-1 2 0,4-6 0,7-1 0,2 3 0,0 2 0,3 2 0,12-3 0,0-3 0,10 4 0,10-7 0,13 9 0,6 0 0,7 0 0,-4 0 0,6 0 0,-1 0 0,-1 0 0,6 7 0,-5-1 0,-1-2 0,2-1 0,0 3 0,5 1 0,-5-3 0,1-2 0,-8-2 0,5 0 0,-6 2 0,-7 5 0,5-5 0,-5 5 0,-7-5 0,-6-2 0,-11 0 0,-15 0 0,-7 0 0,-4 0 0,-2 0 0,0-2 0,0-3 0,0-1 0,-1-1 0,1 7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09:20:59.11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158 118 12287,'0'13'0,"0"0"0,8-9 0,3 5 0,9-9 0,-1 0 0,1 0 0,0 0 0,-1 0 0,1 0 0,-1 0 0,1 0 0,0 0 0,-1 0 0,3-2 0,4-5 0,-4 5 0,6-5 0,-2 5 0,1 2 0,-1 0 0,-7 0 0,1-2 0,-1-4 0,8 3 0,-1-3 0,-2 4 0,-3 2 0,-1 0 0,0 0 0,-1 0 0,1 0 0,6 0 0,0 0 0,0 0 0,3 0 0,-8 0 0,8 0 0,-3 0 0,0 0 0,7 0 0,-5 0 0,0 0 0,0 0 0,5 0 0,-5 0 0,1 0 0,-1 0 0,5 0 0,-5 0 0,0 0 0,1 0 0,6 0 0,-5 0 0,3 0 0,-1 0 0,-1 0 0,4 0 0,-5 0 0,-2 0 0,7 0 0,-2 0 0,2 0 0,-3 0 0,3 0 0,-6 0 0,1 0 0,5 0 0,0 0 0,2 0 0,-2 0 0,-1 0 0,8 0 0,-9 0 0,4 0 0,2 0 0,0 0 0,0 0 0,0 0 0,1 0 0,-1-7 0,0 1 0,-2 1 0,-4 3 0,4 2 0,-5 0 0,5 0 0,3 0 0,-3 0 0,0 0 0,-3-2 0,1-5 0,13 5 0,-23-2 0</inkml:trace>
  <inkml:trace contextRef="#ctx0" brushRef="#br0" timeOffset="1">5449 206 12287,'7'1'0,"21"5"0,0-3 0,1-3 0,-1 6 0,-4 1 0,2-3 0,-2-2 0,2 0 0,-2 3 0,0 1 0,-6 3 0,8-5 0,-4 3 0,4-1 0,0-6 0,-2 0 0,-2 0 0,-3 0 0,1 0 0,-1 0 0,7 0 0,1 0 0,-3 0 0,-3 0 0,-1 0 0,-1 0 0,1 0 0,0 0 0,-1 3 0,1 1 0,-1 3 0,1-3 0,0 5 0,-1-3 0,1-2 0,-7-1 0,0-1 0,2 2 0,3 3 0,-5-1 0,0-6 0,2 0 0,2 0 0,1 2 0,-3 3 0,-2 1 0,-6 1 0,6-7 0,2 0 0,-4 0 0,0 2 0,0 2 0,0 3 0,-5-1 0,7-6 0,2 0 0,3 0 0,1 0 0,1 0 0,-7 0 0,0 0 0,2 0 0,3 0 0,1 0 0,1 0 0,-7 0 0,0 0 0,2 0 0,-4 7 0,2 0 0,0-1 0,7-6 0,0 0 0,-1 0 0,1 0 0,-1 0 0,1 0 0,0 0 0,-1 0 0,-6 0 0,0 2 0,3 5 0,1-5 0,3 4 0,-1-3 0,1-3 0,-1 0 0,1 0 0,0 0 0,-1 0 0,1 0 0,-1 0 0,1 0 0,-7 6 0,0 1 0,-6-1 0,6-6 0,-9 0 0,7 2 0,-4 5 0,-5-3 0,4 9 0,-1-8 0,1 1 0,-2-4 0,10-2 0,-1 0 0,6 0 0,-8 0 0,-2-2 0,-9-4 0,-9 4 0,-2-7 0</inkml:trace>
  <inkml:trace contextRef="#ctx0" brushRef="#br0" timeOffset="134897.72">79 3900 12287,'2'-11'0,"5"5"0,-5 4 0,7-7 0,-9 5 0,0-10 0,0 8 0,0-7 0,0-2 0,0 4 0,0-2 0,0-3 0,0-1 0,0-3 0,0-1 0,0-3 0,0-2 0,0-11 0,0 0 0,0-9 0,0-4 0,-7 0 0,1-5 0,1 3 0,3-3 0,2-1 0,0-3 0,0 2 0,0 5 0,0-4 0,0 3 0,0 1 0,0 6 0,0-4 0,0 15 0,0 3 0,0 1 0,0-1 0,0 3 0,0 1 0,0 0 0,0 2 0,0 6 0,0 0 0,0 1 0</inkml:trace>
  <inkml:trace contextRef="#ctx0" brushRef="#br0" timeOffset="-204596">412 1392 12287,'-13'0'0,"0"0"0,7 2 0,-7 4 0,6-4 0,-4 7 0,3 0 0,-1-7 0,2 5 0,3 1 0,-9-1 0,9 2 0,-3-3 0,-4-4 0,9 7 0,-7-11 0,9-5 0,2-4 0,3-8 0,1-1 0,10 1 0,-3-1 0,6-2 0,7-4 0,-4 2 0,6-9 0,1 1 0,3 1 0,5-6 0,3 5 0,-1-5 0,0-3 0,0 1 0,0 0 0,1 2 0,-1 4 0,-2-2 0,-2 9 0,-5 2 0,-2 3 0,-1 3 0,-8 3 0,1 2 0,-9 9 0,-3-3 0,-10 11 0,-4 3 0,-7 8 0,-11-2 0,-2 5 0,-7 3 0,5 3 0,-3 2 0,-4-2 0,0 5 0,1-1 0,1 0 0,-2 1 0,5-1 0,-3-2 0,0 5 0,3-1 0,-7-2 0,6-6 0,1 2 0,4 2 0,-3 0 0,3-6 0,0-9 0,17-5 0,9-12 0,3 2 0,7-10 0,1 1 0,0 3 0,-4-8 0,6 5 0,0-4 0,-2-3 0,6 3 0,-4-1 0,7 1 0,6-5 0,-4-2 0,6 2 0,-2-2 0,0-2 0,16-9 0,-3 3 0,2-5 0,1-3 0,10-5 0,2-1 0,1 0 0,1-2 0,-1 7 0,-3-5 0,-6 5 0,-5 2 0,5 2 0,-3 2 0,-5 4 0,-10 3 0,-2 2 0,-4 8 0,-7 3 0,-4 2 0,-5 9 0,-14-3 0,-5 14 0,-5 4 0,-1 0 0,-1 12 0,-2-3 0,-4 4 0,-7 4 0,-4 1 0,-2 6 0,0-5 0,0-2 0,0 7 0,-3-2 0,-1 2 0,-3-3 0,0 10 0,7-7 0,0-1 0,0 3 0,-1 5 0,3-1 0,5-6 0,6-5 0,-3 3 0,5-5 0,7 3 0,-3-7 0,20-5 0,-2-14 0,7-10 0,10 1 0,-4-9 0,2 0 0,0 2 0,0-6 0,6 4 0,1-5 0,0-1 0,-1-1 0,1 0 0,-1 1 0,1-1 0,6-6 0,2-2 0,1-3 0,-1-4 0,13-2 0,1-4 0,6-5 0,6-6 0,1-5 0,-1-1 0,-4 1 0,-2 5 0,-4 4 0,-10 11 0,-1 4 0,-9 7 0,2 13 0,-13 4 0,-4 7 0,-9-4 0,0-8 0,2-3 0,3-3 0,1 1 0,-2-1 0,5-6 0,0 0 0,0 2 0,-1 2 0,7 3 0,-4 16 0,9 6 0</inkml:trace>
  <inkml:trace contextRef="#ctx0" brushRef="#br0" timeOffset="-203062">1177 4018 12287,'-11'-9'0,"-4"5"0,6-9 0,-2 0 0,-4 2 0,-3-7 0,-1 3 0,-1-7 0,1-4 0,-8-2 0,-1 2 0,-2-5 0,-5 1 0,-2-7 0,-2 6 0,-3-1 0,-3-1 0,3 2 0,-4-6 0,5 3 0,2-1 0,2-4 0,2 10 0,4 1 0,3 0 0,2-1 0,6 5 0,1-2 0,-1 2 0,1-2 0,1 4 0,3 5 0,2-1 0,6 3 0,-3 0 0,1 2 0,-4 6 0,6-6 0,-6 7 0,7-7 0,-1 8 0,7-3 0,0 16 0,0 5 0,2 5 0,5 1 0,-3 1 0,7 2 0,0 2 0,0 2 0,2 2 0,6-4 0,1 5 0,0 1 0,-1 0 0,3 5 0,2-2 0,2 2 0,7 2 0,-5 4 0,3 3 0,3 2 0,3-1 0,3-6 0,-1 1 0,0-1 0,0-4 0,0-5 0,-2-6 0,-4 0 0,4 0 0,-4-4 0,2-3 0,-3-4 0,3-2 0,-9-7 0,-2 3 0,-2-3 0,-9 5 0,0 0 0,2 2 0,-4-5 0,2 7 0,-6-6 0,6 6 0,-9-7 0,3 7 0,-5-8 0,-4 3 0,-5-8 0,-6 0 0,-4-8 0,-3-5 0,1-5 0,-1-1 0,-6-8 0,-5-1 0,-3-2 0,-8-5 0,-4-2 0,3-5 0,-5-1 0,-2-3 0,-9-15 0,-11 0 0,-1-6 0,34 30 0,0 0 0,-4-1 0,1-1 0,5 1 0,0 0 0,0 2 0,1 0 0,-32-29 0,10 6 0,8 9 0,11 11 0,6 11 0,5 6 0,6 2 0,1 1 0</inkml:trace>
  <inkml:trace contextRef="#ctx0" brushRef="#br0" timeOffset="-193616">824 3469 12287,'0'11'0,"0"-2"0,0-9 0,0-9 0,0-4 0,0-5 0,0-3 0,-2-3 0,-3-2 0,-1 2 0,-1-5 0,7 1 0,0-2 0,0-5 0,0-2 0,0-5 0,0-1 0,0-3 0,0-6 0,3 4 0,1-2 0,2-5 0,8-1 0,-8-5 0,1-2 0,1-3 0,-5-12 0,3 4 0,-4 2 0,-2 2 0,0 1 0,0 8 0,0 6 0,0 5 0,0 4 0,0 7 0,0 2 0,0 4 0,0-1 0,0 5 0,0 1 0,0 0 0,0-5 0,0 7 0,0 0 0,0-3 0,0 8 0,0-8 0,0 3 0,0 0 0,0-7 0,0 5 0,0 0 0,0 0 0,0-5 0,0 5 0,0-1 0,0 1 0,2-5 0,3 5 0,1 0 0,-1-1 0,-3-3 0,-2 3 0,0 1 0,0 0 0,0-7 0,0 4 0,0 1 0,0 2 0,0 8 0,0 0 0,0 1 0,0-1 0,2 1 0,5-1 0,-3 3 0,7 1 0,-3 3 0,16 0 0,-2-6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09:21:32.06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3646 235 12287,'8'11'0,"-5"-2"0,5-9 0,-8 0 0,0-2 0,0-5 0,0-4 0,0-8 0,0 6 0,0 0 0,-8 8 0,5-6 0,-3 5 0,-5 4 0,-2-5 0,2 3 0,-2 0 0,-2-3 0,-3 3 0,-8 1 0,-2 3 0,-3 0 0,-3 0 0,-10 0 0,-4 0 0,-2 0 0,-4 0 0,-1 0 0,3 0 0,6 0 0,5 0 0,2-6 0,2-1 0,4 3 0,7 2 0,4 2 0,13 0 0,9 0 0,9 0 0,13 0 0,4 0 0,4 0 0,10 0 0,1 0 0,5 0 0,2 2 0,6 2 0,-4 3 0,-2-3 0,4-2 0,-4-2 0,-2 0 0,-5 0 0,3 0 0,-11 3 0,1 1 0,-1 3 0,-5-1 0,-8-6 0,-9 0 0,-11 0 0,-13 0 0,-5 0 0,-1 0 0,-1 0 0,-2 0 0,-4 0 0,-2 0 0,-9-2 0,0-2 0,-4-3 0,-5 0 0,2 7 0,-4 0 0,-2 0 0,-6 0 0,-10-2 0,1-2 0,-5-3 0,-8 1 0,4 6 0,-5-2 0,1-5 0,-9 5 0,15-5 0,5 5 0,3 2 0,10 0 0,8 0 0,14 0 0,8 0 0,4 0 0,9 0 0,5 0 0,12 0 0,-2 0 0,10 0 0,1 0 0,2 0 0,5 0 0,6 0 0,9 0 0,7 0 0,8 0 0,-4 0 0,2 0 0,5 0 0,-1 0 0,0 0 0,-3 0 0,-4 0 0,-1 0 0,-7 0 0,1 0 0,-1 0 0,-2 0 0,-5 0 0,-5 0 0,-14 9 0,-7-7 0,-12 5 0,-7-5 0,-5-2 0,-4 0 0,-4 0 0,-9 0 0,-8 0 0,-9 0 0,-14-2 0,-3-3 0,-1-1 0,-13-1 0,0 7 0,-8 0 0,41 0 0,0 0 0,0 0 0,0 0 0,-48 0 0,0-2 0,48-1 0,-1 0 0,-5 1 0,-1 1 0,7-2 0,0 0 0,-1 1 0,0 2 0,1 0 0,0 0 0,-4-3 0,1-1 0,-43-2 0,0 1 0,0 3 0,7-4 0,17-1 0,9 3 0,9 1 0,6 3 0,9 0 0,-1 0 0,10 0 0,10 0 0,20 0 0,15 0 0,9 0 0,-2 0 0,24 0 0,0 0 0,8 0 0,5 0 0,4 0 0,0 0 0,-4 0 0,-2 0 0,10 0 0,-8 0 0,0 3 0,-5 3 0,7-4 0,-6 5 0,-1-5 0,3-2 0,1 0 0,1 2 0,-9 3 0,-4 1 0,2 1 0,-15-7 0,4 0 0,-7 0 0,-10 0 0,-20 0 0,-13 0 0,-5 0 0,-8 0 0,-4 0 0,-7 0 0,-11 0 0,-15 0 0,-11 0 0,-7-3 0,-4-3 0,-9 4 0,3-5 0,-5 5 0,-2 2 0,46-3 0,0 0 0,-3-1 0,1 1 0,-3 1 0,0 0 0,-2 0 0,-1 1 0,1 1 0,2 0 0,4 0 0,2-2 0,-41-2 0,7-3 0,0 1 0,24 6 0,9 0 0,11 0 0,17-2 0,4-5 0,9 5 0,14-7 0,3 9 0,7 0 0,11 0 0,4 0 0,5 0 0,8 0 0,7 0 0,13 2 0,2 3 0,3 1 0,6 1 0,-5-7 0,3 0 0,4 0 0,0 6 0,2 1 0,3-3 0,8-2 0,-2-2 0,2 0 0,-5 0 0,-3 0 0,-5 7 0,-18 0 0,-5-3 0,-12-2 0,-13-2 0,-20 0 0,-12 0 0,-27 0 0,-15 0 0,-13 0 0,-17-9 0,-11-2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09:16:44.50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236 108 12287,'0'13'0,"0"0"0,0-9 0,0 7 0,0-4 0,0-3 0,0 9 0,0 0 0,0 7 0,0-1 0,0 1 0,0-1 0,0-5 0,0-1 0,-3 0 0,-3-2 0,4 6 0,-5-4 0,5-2 0,2 2 0,0-11 0,0-2 0,0-9 0,0-12 0,0-5 0,0 4 0,0-4 0,0 4 0,0 2 0,2-6 0,2 0 0,3 2 0,-3 2 0,-1 3 0,-3-1 0,0 0 0,2 3 0,2 2 0,3 2 0,-1 6 0,-6-6 0,0 11 0,0 2 0,0 11 0,0 6 0,0 5 0,0 2 0,0 2 0,0 2 0,0-4 0,0 3 0,0-4 0,0-1 0,0-2 0,0-1 0,0 1 0,0 0 0,-2-1 0,-5 1 0,5-1 0,-4 1 0,4-9 0,2-5 0,0-12 0,0-7 0,0 2 0,0-4 0,0-5 0,0-4 0,0-2 0,0 6 0,0 1 0,0-1 0,0 1 0,0-1 0,0 0 0,0 1 0,0-1 0,0 1 0,0-1 0,0 0 0,0 10 0,0 10 0,0 13 0,0 4 0,0 3 0,0 1 0,0 3 0,0 3 0,0-1 0,0-5 0,0 3 0,0 3 0,0 1 0,0-4 0,0 2 0,0-2 0,0-2 0,0-3 0,0 1 0,0-9 0,-3-5 0,-3-12 0,4-5 0,-5-11 0,5-2 0,2-2 0,0 0 0,0 4 0,0-2 0,0-2 0,0 0 0,0 6 0,0 1 0,0-1 0,0 0 0,0 1 0,0-1 0,0 1 0,-7-1 0,1 0 0,-1 1 0,7-1 0,0 9 0,0 3 0,0 10 0,0 4 0,0 7 0,0 5 0,0 1 0,0 1 0,0 0 0,0 1 0,0 3 0,0 3 0,0-4 0,0-1 0,0-2 0,0-1 0,0 1 0,-6 0 0,-1-1 0,3 1 0,2-9 0,2-5 0,0-12 0,0-5 0,0-9 0,0 1 0,0-1 0,0 0 0,-2 1 0,-3-1 0,-1 1 0,-1-1 0,7 0 0,0 1 0,0-1 0,0 1 0,0-1 0,0 0 0,0 1 0,0 8 0,0 4 0,0 14 0,0 4 0,0 8 0,0 1 0,0 6 0,0 0 0,0 0 0,0 3 0,0-7 0,0 6 0,0-2 0,0 0 0,0 0 0,0-6 0,0-1 0,0 1 0,0-11 0,0-9 0,0-9 0,0-11 0,0 1 0,0-1 0,0-6 0,0 0 0,0 2 0,0 2 0,0-6 0,0-3 0,0 1 0,0 8 0,0 9 0,0-2 0,0-3 0,0-1 0,0 8 0,0 4 0,0 14 0,0 6 0,0 4 0,0 3 0,0 2 0,0 4 0,0 2 0,0 7 0,0-4 0,0-3 0,0 7 0,0-5 0,0 1 0,0-5 0,0-4 0,0-3 0,0 1 0,0-1 0,0-16 0,0-10 0,0-8 0,0-5 0,0 1 0,0-3 0,-2-4 0,-5-7 0,5 3 0,-4-3 0,4 0 0,2 3 0,0-1 0,0 7 0,0-2 0,0 2 0,0 2 0,0 3 0,0-1 0,0 1 0,0 10 0,0 9 0,0 9 0,0 10 0,0 1 0,0-1 0,0 8 0,0-1 0,0 0 0,0 2 0,0-6 0,0 6 0,2-2 0,4 1 0,-4 5 0,5-6 0,-5-2 0,-2-2 0,0-2 0,0-1 0,0 1 0,0-1 0,0 1 0,0-7 0,0 0 0,0-11 0,0-2 0,0-2 0,0-11 0,0-2 0,0 4 0,0-2 0,0-2 0,0 4 0,0-2 0,0-3 0,0 6 0,0-3 0,0 8 0,0-12 0,0 12 0,2-6 0,5 3 0,-5 1 0,7 7 0,-9-8 0,0 5 0,0-5 0,0 8 0,0 0 0,8 0 0,-5 8 0,5 3 0,-8 9 0,0-7 0,0 0 0,0-6 0,2 3 0,5-1 0,-5 6 0,5-2 0,-5 5 0,-2 1 0,0 1 0,0 0 0,0-7 0,0 0 0,0 0 0,-2 4 0,-5-4 0,5-2 0,-7-6 0,1 1 0,3 1 0,-8-7 0,-2 0 0,4 0 0,-2-3 0,-2-3 0,4 4 0,0-7 0,0 2 0,0 1 0,5-7 0,-5 4 0,2-2 0,-4-2 0,4-4 0,-2 4 0,7-5 0,-2 5 0,3-4 0,3-3 0,0 1 0,0-1 0,0 0 0,3 3 0,3 4 0,-2-2 0,7 6 0,0 0 0,0 1 0,-4-5 0,6 6 0,2 3 0,2 1 0,3 3 0,-3 3 0,-1 1 0,-6 5 0,-1 2 0,4 2 0,-4 6 0,2 1 0,-5-1 0,5 1 0,-2 0 0,-5-1 0,1 1 0,-1-1 0,3 1 0,-1 0 0,-6-1 0,0 1 0,-6-1 0,-3-1 0,0-3 0,0-2 0,1-6 0,1 4 0,-6-3 0,-4-1 0,-3-7 0,1 0 0,-1 0 0,0 0 0,1 0 0,1-2 0,3-5 0,2-6 0,6-4 0,-3-3 0,1 0 0,2 1 0,7-1 0,0 1 0,0 6 0,0 0 0,0-3 0,9-1 0,4-3 0,2 7 0,1 2 0,-3 3 0,2 3 0,2-3 0,3 1 0,0 3 0,-7 1 0,0 3 0,2 0 0,2 0 0,3 0 0,-3 9 0,-4 4 0,-6 5 0,-5 1 0,-2 1 0,0-1 0,0 1 0,0 0 0,-2-1 0,-5-1 0,-6-5 0,2 2 0,1-6 0,-1-1 0,0 1 0,-2-2 0,-7-7 0,1 0 0,5 0 0,1 0 0,0-3 0,2-3 0,-4 2 0,9-10 0,1-1 0,3-2 0,2-3 0,0 1 0,0-1 0,0 0 0,2 1 0,5-1 0,-3 7 0,9 0 0,2-2 0,3 0 0,2 2 0,-1 6 0,1 5 0,-1 2 0,1 0 0,0 0 0,-1 2 0,-1 5 0,-3 6 0,-2 4 0,-9 3 0,5 1 0,-3 3 0,1 3 0,0-1 0,-7-7 0,0 1 0,0-1 0,0 1 0,-3 0 0,-3-1 0,-5-6 0,-9-2 0,1-2 0,1 0 0,3-5 0,2 2 0,-2-1 0,-3-3 0,-1-2 0,-1 0 0,1 0 0,-1-2 0,0-5 0,3-4 0,2-8 0,2-1 0,8 1 0,-1-1 0,4 0 0,2 1 0,0-1 0,0 1 0,0-1 0,2 0 0,4 1 0,-1 1 0,8 5 0,2 7 0,2-3 0,3 3 0,0 1 0,-1 3 0,1 2 0,-1 0 0,1 0 0,0 0 0,-1 0 0,-1 9 0,-3 2 0,-2 0 0,-9 6 0,3-4 0,-5 4 0,-2 3 0,-2-3 0,-3-1 0,-1-3 0,-9 0 0,2 4 0,-5-4 0,-1-2 0,-1-6 0,0 1 0,1 1 0,-1-7 0,3-3 0,4-3 0,-5 4 0,5-7 0,-2 0 0,2-4 0,2-4 0,7-3 0,-3 1 0,1-1 0,6 0 0,0 1 0,0-1 0,0 1 0,0-1 0,2 3 0,4 4 0,-1-5 0,8 5 0,2-4 0,2 6 0,3 4 0,0 5 0,-1 2 0,1 0 0,-1 0 0,1 9 0,-3 6 0,-4 9 0,3-2 0,-10 4 0,-1-4 0,-3-3 0,-2 1 0,0-1 0,0 1 0,0 0 0,0-1 0,-2 1 0,-5-1 0,-2-6 0,-6-2 0,2-2 0,-2-5 0,-3-1 0,-1-3 0,-1 0 0,1 0 0,-1 0 0,0-3 0,1-3 0,1-5 0,3-9 0,4 1 0,2-1 0,3 7 0,6 0 0,0-2 0,0-3 0,0-1 0,0-1 0,0 1 0,0-1 0,9 3 0,2 1 0,2 5 0,0 3 0,0-5 0,6 6 0,1 3 0,0 2 0,-1 2 0,1 0 0,-1 0 0,1 0 0,0 8 0,-3 5 0,-2 5 0,-2 1 0,-2 1 0,4 2 0,-4 2 0,-2 2 0,-2 0 0,-7-6 0,0-1 0,0 1 0,-3-1 0,-3 1 0,1-9 0,-8-2 0,-2-3 0,-2 1 0,-3-1 0,1-6 0,-1 0 0,0 0 0,1 0 0,-1-2 0,1-4 0,-1-8 0,2 4 0,3-4 0,2-1 0,7-2 0,-5-3 0,2 1 0,5-1 0,2 7 0,2 0 0,2 0 0,4 2 0,-1-4 0,8 8 0,2 3 0,2 2 0,3 2 0,0 0 0,-1 0 0,1 0 0,-1 2 0,1 2 0,0 3 0,-10 8 0,-3-6 0,-14 4 0,-3-5 0,-10-8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09:22:02.68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5205 98 12287,'61'0'0,"0"0"0,4 0 0,-8 0 0,-9 0 0,-22 0 0,-50 0 0,-50 0 0,-15 0 0,-7 0 0,42 0 0,-1 0 0,-43 0 0,48 0 0,0-2 0,0-1 0,0 0 0,-5 2 0,-1 0 0,-2-3 0,-2 1 0,-1 2 0,-2 0-116,-3 1 1,-3 0-1,-7 0 1,-2 0-1,-3-1 1,0 0-1,-1-1 1,-1-1 115,1 0 0,-2 0 0,-10-1 0,-1 1 0,6 3 0,-1 0 0,-2 0 0,-1 0-85,0 1 0,-1-2 0,-2-2 0,0 0 1,4-1-1,1 1 0,4 1 0,0 0 85,0 0 0,2 2 0,9 0 0,2 0 0,6 0 0,3 0 0,11 0 0,4 0 0,-35 0 0,8 0 0,45 0 0,-1 0 0,18 0 0,24 0 0,17 0 0,9 0 0,21 0 0,12 0 0,28 0 0,-42 0 0,3 0-44,14 0 0,3 0 1,-2 0-1,0 0 1,12 0-1,2 0 44,-1 0 0,2 0-62,9 0 1,0 0 0,-7 0 0,0 0-1,8 0 1,0 2 61,1 1 0,0 0 0,-30-2 0,0 0 0,1 0 0,0 1 0,1 0 0,0 0 0,0-1 0,-1 0 0,1-1 0,-2 0 0,1 0 0,-1 0 0,0 0 0,1 0 0,-4 0 0,14 0 0,-5 0 0,-12 0 0,-5 0 0,24 0 0,-42 0 0,-43 0 0,-22 0 0,-24 0 0,-27 0 0,29 0 0,-4 0 0,-5 0 0,-1 0 0,-5 0 0,-3 0 0,-12 0 0,-3 0 0,-4 0 0,-2 0 0,-4 0 0,-1 0-101,-3 0 0,-1 0 1,26 0-1,-2 0 1,0 0-1,-3 0 1,0 0-1,-1 0 0,-2 0 1,0-1-1,-1 0 101,-3-1 0,-1 0 0,-1 0 0,-4 1 0,-1 0 0,1 0 0,2-1 0,1 0 0,1 0 0,2 1 0,0 0 0,2 1 0,6 0 0,2 0 0,0 0 0,-30 0 0,6 0 0,27 0 0,5 0 0,9 0 0,4 0 0,-30 0 0,40 0 0,23 0 185,27 0 0,28 0 0,24 0 0,15 0-185,13 0 0,-33 0 0,2 0 0,4 0 0,2 0 0,6 0 0,1 0 0,7 0 0,1 0 0,5 0 0,2 0 0,5 0 0,1 0 0,-1 0 0,1 0 28,1 0 1,1 0 0,4 0 0,0 0 0,-1 0-1,0 0 1,2 0 0,0 0-29,-1 0 0,0 0 0,-29 0 0,0 1 0,-2 0 0,19 1 0,-2 0 0,-5 1 0,-1 1 0,-9-1 0,-1 0 0,-5-2 0,-2-2 0,-8 1 0,-2 0 0,30 0 0,-18 0 0,-15 0 0,-28 0 0,-25 0 0,-12 0 0,-16 0 0,-2 0 0,-21 0 0,1 0 0,-10 0 0,-13 0 0,-10 0 0,38 0 0,-2 0 0,-1 0 0,-1 0 0,-1 0 0,-1 0 0,-6 0 0,-2 0 0,3 0 0,0 0 0,-4 0 0,-1-2 94,-3-1 0,-1 0 0,-6 1 1,0 1-1,1-2 0,2 0 1,1 1-1,2 2-94,1 0 0,1 0 0,0 0 0,1 0 0,6 0 0,2 0 0,4 0 0,1 0 0,-42 0 0,3-7 0,23 1 0,9 1 0,9 3 0,-3 2 0,23 0 348,-1 0 1,24 0 0,9 0-349,11 0 0,7 0 0,6 0 0,6 0 0,9 0 0,31 0 0,10 0 0,16 0 0,-44 0 0,1 0 0,4 0 0,1 0 0,-2 0 0,-1 0 0,1 0 0,-1 0 0,4 0 0,0 0 0,-2 0 0,-1 0 0,-3 0 0,-1 0 0,37 0 0,-11 0 0,-12 7 0,-38-1 142,-15-2 1,-24-1-1,-32-3 1,-18 0-143,-16 0 0,-21 0 0,48 0 0,-2 0 0,-2 0 0,-1 0 0,-1 0 0,-1 0 0,-10 0 0,-1 0 0,1-1 0,-1-1 0,-3 1 0,0-2-52,2 0 1,-1 0 0,-8-1 0,1 1 0,12 3 0,2 0 0,1 0 0,2 0 51,3 0 0,1 0 0,3 0 0,3 0 0,-24 0 0,16 0 0,12 0 0,-2 0 0,13 0 0,2 0 0,3 0 0,-5 0 0,5 0 0,-1 0 0,9 0 0,9 0 0,11 0 0,2 0 0,11 0 0,17 0 0,11 0 0,12 0 0,7 0 0,8 0 0,3 0 102,1 0 0,4 0 1,-6 0-1,-3 0-102,-4 0 0,0 0 0,-13 0 0,-2 0 0,-5 0 0,2 0 0,-47 0 0,-11 2 0,-22 3 0,-15 1 0,-16 1 0,-10-7 0,-12 0 0,-5 0 0,43 0 0,-1 0 0,0 0 0,-1 0 0,2 0 0,0 0 0,2 0 0,0 0 0,-4 0 0,1 0 0,-41 0 0,7 0 0,11 0 0,8 0 0,25 0 0,4-3 0,2-3 0,4 4 0,13-5 0,12 5 0,8 2 0,17 0 0,16 0 0,6 0 0,7 0 0,6 0 0,13 0 0,7 0 0,4 0 0,16 0 0,2 0 0,-1 0 0,3 0 0,-2 0 0,-3 0 0,-6 0 0,-4 0 0,-14 2 0,-8 3 0,-11 1 0,-16 1 0,-27-1 0,-20 1 0,-14-3 0,-12-2 0,-7-2 0,-15 0 0,-7 0 0,-8 0 0,-20-6 0,48 2 0,0 1 0,-3 1 0,-1 0 0,-3 0 0,1 2 0,0 0 0,1 0 0,0 0 0,1 0 0,3 0 0,2 0 0,-47 0 0,6 0 0,19 0 0,10 0 0,13 0 0,4 0 0,18 0 0,2 0 0,11 0 0,-4 0 0,19 0 0,2 0 0,13 0 0,18 0 0,5 0 0,10 0 0,6 0 0,20 0 0,3 0 0,-30 0 0,2 0-30,2 0 1,1 0-1,4 0 1,1 0-1,-2 0 1,0 0-1,1 0 1,1 0 29,0 0 0,0 0 0,4 0 0,0 0 0,-8 0 0,-1 0 0,44 0 0,-15 0 0,-14 0 0,-34 0 0,-9 0 0,-26 0 0,-8 0 0,-14 0 0,-11 0 0,-13 6 0,-8 1 0,-11-3 0,-14-2 0,-12-2 0,39 0 0,-1 0 0,1 0 0,0 0 0,-2 0 0,-1 0 0,-3 1 0,0 0 0,5 1 0,0 1 0,0 0 0,1 0 0,2-1 0,0 1 0,-41 5 0,19-1 0,9-3 0,8-2 0,7-2 0,18 0 0,4 0 0,4 0 0,2 0 0,1 0 0,10-2 0,9-2 0,11-3 0,6 3 0,5 2 0,6 2 0,9 0 59,7 0 0,10 0 0,-1 0 0,3 0-59,3 0 0,0 0 0,-5 0 0,1 0 0,-1 0 0,5 0 0,-13 0 0,-5 0 0,-6 0 0,-11 2 0,-18 5 0,-17-5 0,-26 4 0,-10-4 0,-12-2 0,-13 7 0,0 0 0,-2-3 0,2-2 0,0-2 0,9 0 0,2 0 0,-2 0 0,2 0 0,7 0 0,6 0 0,6 0 0,1 0 0,15 0 0,2 0 0,11 0 0,15 0 0,15-2 0,10-2 0,3-3 0,0 0 0,8 7 0,-4 0 0,1 0 0,13 0 0,-9 0 0,3 0 0,-1 0 0,-2 0 0,0 0 0,-2 0 0,-4 0 0,4 0 0,-6 0 0,-1 0 0,-2 0 0,-21 0 0,-14 0 0,-17 0 0,-10 0 0,-8 0 0,-1 0 0,-5 0 0,-2 0 0,2 0 0,-2 0 0,6 0 0,1 0 0,1 0 0,7 0 0,3 0 0,8 0 0,-2 0 0,15 0 0,13-2 0,15-4 0,12 4 0,12-7 0,5 2 0,6 1 0,11-3 0,5 5 0,1-5 0,5-2 0,0 7 0,0-3 0,-6 3 0,-7-3 0,-2 5 0,-18-4 0,-6 3 0,-5 3 0,3 0 0,-7 0 0,-2 0 0,-11 0 0,-21 0 0,-19 0 0,-10 0 0,-8 0 0,-8 3 0,-12 1 0,-5 3 0,1-3 0,-5-2 0,6-2 0,1 0 0,-1 0 0,5 0 0,11 0 0,6 0 0,5 0 0,1 0 0,3 0 0,5 0 0,14 0 0,18 0 0,9-2 0,13-2 0,4-3 0,7 3 0,12 1 0,10 3 0,8 0 0,9 0 0,17 0 0,9 0 0,-46 0 0,1 0 0,4 0 0,1 0 0,2 0 0,0 0 0,0 0 0,0 0 0,-1 0 0,-1 0 0,-2 0 0,-1 0 0,0 0 0,-3 0 0,26 0 0,-10 0 0,-12 0 0,-10 0 0,-13 0 0,-16 0 0,-17 0 0,-11 0 0,-8 0 0,-7 0 0,-7 0 0,-4 0 0,-13 0 0,-11 0 0,-15 0 0,-14 0 0,-5 0 0,45 0 0,-1 0 0,1 0 0,0 0 0,-48 0 0,48 0 0,0 0 0,-35 0 0,5 0 0,6 0 0,8 0 0,14 0 0,21 0 0,23 0 0,23 0 0,9 0 0,9 0 0,12 0 0,12 0 0,10 0 0,12 0 0,15 0 0,-45 0 0,2 0 0,5 0 0,1 0 0,3 0 0,2 0 0,6 0 0,1 0 0,-1 0 0,-1 0 0,1 0 0,-1 0-38,1 0 0,-1 0 0,1 0 0,-1 0 1,-6 1-1,-2 1 0,-4 0 0,-1 0 38,42 5 0,-16-1 0,-28-6 0,-6 0 0,-24 0 0,-16 0 0,-14 0 0,-10 0 0,-12 0 0,-9 0 0,-11 0 0,-7 0 0,-19 0 0,-11 0 0,-11 0 0,46 0 0,-1 0 0,-3 0 0,-1 0 0,1 0 0,1 0 0,-4 0 0,0 0 0,-3 0 0,0 0 0,0 0 0,0 0 0,-2 0 0,-1 0 0,5 0 0,1 0 0,0 0 0,2 0 0,6 0 0,2 0 0,-31 0 0,6 0 75,19 0 1,18 0 0,33 0 0,19 0-76,15 0 0,16-6 0,11-1 0,10 3 0,12 1 0,-27 3 0,2 0 0,2 0 0,2 0 0,4 0 0,2 0 0,5 0 0,1 0 0,5 3 0,3 1 0,7-1 0,2 1 0,3-2 0,3 0-98,5-1 0,2 0 0,-33-1 0,1 0 0,-1 0 1,29 0-1,-2 0 0,-7 0 0,-2 0 98,-11 0 0,-2 0 0,-4 0 0,-6 0 0,17 0 0,-20 0 0,-18 0 0,-13 9 0,-19-7 0,-9 4 0,-13-3 0,-11-3 0,-22 0 0,-17 0 0,-11 0 0,-13 0 0,34 0 0,-3 0 0,-5 0 0,-2 0 0,-4-1 0,-1-1 0,-4-1 0,-2 0 0,-7 2 0,-1 0 0,1-2 0,1-1 0,-2 3 0,0 0-58,3 1 0,-1 0 0,-3 0 1,1 0-1,12 0 0,3 0 1,2 0-1,1 0 58,4 0 0,0 0 0,4 0 0,3 0 0,-21 0 0,16 0 279,12 0 0,11 2 0,20 3-279,8 1 0,12 3 0,23-5 0,11 3 0,11-3 0,18-2 0,14-2 0,16 0 0,-44 0 0,1 0 0,15 0 0,2 0 0,-3 0 0,1 0 0,3 0 0,0 0 0,1 0 0,0 0 0,9 0 0,2 0 0,2 0 0,2 0 0,7 0 0,2-2-1004,-28 0 1,0 0-1,1 0 1004,5 1 0,0 0 0,-1 0 0,22-3 0,-3 0 0,0 3 0,-2 2 0,-8-1 0,-1 0 5,9 0 1,-5 0 0,-31 0 0,-3 0 0,2 0 0,-1 0-6,22 0 0,-13 2 0,-37 4 0,-6-3 0,-27 3 0,-4-4 0,-11-2 0,-4 0 0,-6 0 0,-12 0 0,-6 0 0,-4-2 0,-7-4 0,-20 3 0,-6-3 0,-11 4 0,46 2 0,-1 0 0,-6 0 0,-1 0 0,1 0 0,0 0 0,0 0 0,0 0 349,3 0 1,-1 0 0,-3 0-1,0 0 1,3 0 0,-1 0 0,1 0-1,1 0-349,1 0 0,1 0 0,-2 0 0,3 0 0,-10 0 0,4 0 0,31 0 0,15 0 0,26 0 111,13 0 0,28 0 1,18 0-1,17 0-111,-38 0 0,1 0 0,1 0 0,1 0 0,4 0 0,1 0 0,0 0 0,0 0 0,0 0 0,1 0 0,15 0 0,1 0 0,-4 0 0,2 0-1467,6 0 1,1 0 1466,-5 0 0,0 0 0,10 0 0,0 0 0,-7 0 0,-1 0 0,-2 0 0,-2 2 0,0 1 0,-2 0-133,-1-2 0,-5 1 1,28 6 132,-9-8 0,-26 0 0,4 0 0,-20 0 53,-6 0 0,-19 0 1,-22 0-54,-14 0 0,-21 0 0,-5 0 0,-8 0 0,-9 0 0,-13 0 0,-4 0 0,-9 0 0,-3 0 0,40 0 0,-2 0 0,1 0 0,0 0 0,-4 0 0,-1 0 0,-4 0 0,0 0 0,-6 0 0,-1 0 0,2 0 0,-1 0 0,2 0 0,0 0 328,-1 0 0,-1 0 1,-1 4-1,1 1 1,8 0-1,1 1 1,6 0-1,2-1-328,-34 1 0,20 5 141,24 2 1,17-4-1,33-3 1,13-3-142,11-3 0,2 0 0,17 0 0,7 0 0,9 0 0,12 0 0,10 0 0,6 0 0,-46 0 0,3 0 0,6 0 0,2 0 0,-2 0 0,0 0 0,3 0 0,0 0-85,2 0 0,1 0 0,13 0 0,1 0 0,-2 0 0,1 0 0,3 0 0,0 0 85,0 0 0,1 0 0,-1 0 0,-2 0 0,-6 0 0,-2 0 0,-8 0 0,-2 0 0,-5 0 0,-3 0 0,43 0 0,-28 0 0,-13 0 0,-16 0 0,-13 2 0,-15 4 0,-6-1 0,-14 6 0,-8-3 50,-9-3 1,-2-3 0,-13-2 0,-7 0-51,-2 0 0,-17-2 0,-3-3 0,-12-3 0,-12-3 0,42 5 0,-2 1 0,-2-3 0,-1 1 0,-1 1 0,-1 1 0,-2 0 0,-2 1 0,-7-1 0,-1 1 0,0 2 0,-1 0-1016,-4-1 1,2-1 1015,10 1 0,0 0 0,-18 2 0,1 2 0,21 2 0,2 0 0,-8 1 0,0-1 136,10-1 1,3 0 0,-38 0 0,19-2-137,14 0 0,34 0 0,11 0 0,24 0 0,24 0 0,15-2 0,14-2 0,6-3 0,19 1 0,-40 5 0,0 0 0,6-3 0,0 1-45,-1 2 1,1 0 0,9-4 0,1 1 0,-3 4 0,0 0 0,2 0 0,1 0 44,2 0 0,1 0 0,12 0 0,2 0 0,1 1 0,0 0 0,2 1 0,0 1 165,-1 0 1,0 0 0,1 4 0,0-1-1,-4-2 1,-2-1 0,-5 0 0,0 0-166,-2 2 0,-2-1 0,-7-2 0,-4 1 0,35 7 0,-20-1 0,-21-5 0,-23-1 0,-32-3 0,-15 0 0,-33 0 0,-11 0 0,-10 0 0,-25-7 0,42 3 0,-3-1 0,-3 1 0,-1 0 0,-3-1 0,0 1 0,-7-1 0,0 1 0,3 2 0,0 0 0,-1-1 0,1-1-50,-2 2 0,1 0 0,-2 1 0,1 0 0,-1 1 0,0 0 1,4 0-1,0 0 50,-1 0 0,1 0 0,4 0 0,2 0 0,7 0 0,2 0 0,-39 0 0,17 0 0,9 0 0,23 0 0,12-2 197,11-5 1,4 5-198,13-5 758,13 5-758,9 2 0,17 0 0,0 0 0,9 0 0,19 0 0,7 0 0,16 0 0,8 0 0,-40 1 0,1 0 0,2 1 0,0 1 0,3 0 0,1 0-76,0 0 0,3-1 0,8-1 1,2 0-1,-1-1 0,1 0 1,2 0-1,1 0 76,-2-1 0,1 2 0,4 2 0,0 0 0,-14 1 0,-1-1-640,1-1 1,-3 0 639,-11 0 0,-3-2 0,-1 1 0,-4-2 0,17 1 0,-12 0 0,-29 0 0,-18 0 0,-14 0 0,-25 0 0,-9 0 0,-8 0 0,-11 0 0,-6 0 0,-16 0 0,-4 0 0,-4 0 0,35 0 0,-2 0 0,5 0 0,0 0 0,0 0 0,1 0 0,-44 0 0,45 0 0,0-2 0,-34-2 0,0-3 130,0 3 0,2 2 1,20 2-1,7 0-130,6 0 0,2 0 0,22 0 454,2 0 0,15 0 0,15 0 0,18 0-454,11 0 0,13 0 0,9 0 0,10 0 0,12 0 0,12 0 0,5 0 0,-44 0 0,0 0 0,3-1 0,1 2 0,7 2 0,1 0 0,-2 1 0,0-1 0,5 0 0,1 0-57,4 2 1,2-1-1,1-2 1,0 1 0,-6 2-1,-1 0 1,-4 1-1,-1-1 57,-4 1 0,-1-1 0,2-2 0,-2 1 0,27 7 0,-16-1 0,-16 1 0,-19-4 0,-23 4 0,-11-2 0,-17-3 0,-18-6 0,-6 0 0,-5 0 0,-17 0 0,-2 0 0,-7-2 0,0-5 0,-11-4 0,2-8 0,-3-1 0,-4 1 0,4 6 0,5 2 0,3 2 0,4 5 0,0-5 0,11 2 0,9 3 452,8 2-452,1 2 0,34 0 0,7 0 0,19 0 0,12 0 0,6 2 0,10 2 0,5 3 0,0-3 0,14-2 0,-3-2 0,4 3 0,2 3 0,3-4 0,-7 7 0,-2-2 0,2-1 0,0 7 0,-4-4 0,-2 0 0,-5-1 0,-6 1 0,-11-5 0,-3 3 0,-19-1 0,-8-6 0,-20 0 0,-22 0 0,-18-2 0,-6-2 0,-4-3 0,-14-8 0,3 4 0,-2-2 0,-5 0 0,0 7 0,5-5 0,2 2 0,4 5 0,-9 1 0,12 3 0,5 0 0,8 0 0,14 0 0,5 3 0,16 3 0,12-4 0,18 7 0,12-2 0,16-1 0,14 3 0,16-5 0,9 5 0,7 2 0,15-5 0,-2 5 0,2 0 0,-47-5 0,0-1 0,0-3 0,1 0 0,-1 2 0,0 1 0,1-1 0,0 1 0,0 1 0,1 1 0,5-2 0,-1 1 0,41 7 0,0 0 0,-4-2 0,-13 6 0,-18-6 0,-18 2 0,-12 0 0,-13-8 0,-27 1 0,-12-4 0,-16-2 0,-9-2 0,-8-4 0,-11-5 0,-7-9 0,-4 3 0,-7 4 0,-1-5 0,1 5 0,1-2 0,1 2 0,-10-5 0,10 7 0,-1 1 0,-1 3 0,7 5 0,5 2 0,8 0 0,4 0 0,7 0 0,17 0 0,7 0 0,17 0 0,16 0 0,17 0 0,17 0 0,9 0 0,7-2 0,10-5 0,8 5 0,5-5 0,3 5 0,2 2 0,13 0 0,-2 2 0,2 3 0,-48-3 0,2 2 0,4 4 0,1 0 0,-2-3 0,-1 0 0,-2 2 0,1 0 0,0-1 0,-2 1 0,34 3 0,-13 6 0,-9-3 0,-32-9 0,-21 3 0,-23-5 0,-22-2 0,-15 0 0,-6-2 0,-12-5 0,-6 3 0,-6-9 0,-3 0 0,-2 2 0,-6-4 0,8 6 0,4 0 0,5 0 0,7 3 0,-3 6 0,11 0 0,9 0 0,2 0 0,22 0 0,2 0 0,16 0 0,14 0 0,7 0 0,22 0 0,4 0 0,5 0 0,17 2 0,0 2 0,4 3 0,3-3 0,3 1 0,-1-1 0,2 3 0,2-3 0,9 7 0,-14 0 0,-3 2 0,-1 0 0,-4-7 0,-9 7 0,-8 0 0,-9-2 0,-11 7 0,-18-5 0,-10-4 0,-22-3 0,-7-4 0,-4-2 0,-11 0 0,-4 0 0,-5-2 0,-2-4 0,-6 1 0,-2-6 0,-3 0 0,-4 1 0,2 5 0,2-4 0,9 3 0,5-1 0,-3 1 0,11 6 0,2 0 0,5 0 0,6 0 0,16 0 0,10 0 0,11-2 0,15-3 0,14-1 0,15-1 0,8 7 0,9 0 0,9 0 0,9 2 0,4 3 0,-1 3 0,6 3 0,-40-8 0,0-1 0,39 6 0,-6-1 0,-5 0 0,1 6 0,-14-5 0,-6 1 0,-11 0 0,-13 6 0,-22-2 0,-15-4 0,-18-3 0,-11-4 0,-6-2 0,-4 0 0,-5 0 0,-4 0 0,0 0 0,-11 0 0,5-2 0,-3-2 0,-4-3 0,-1-6 0,3 7 0,1-1 0,1-1 0,-11 5 0,11-3 0,0 1 0,5-1 0,0 4 0,8-5 0,2 5 0,3 2 0,10 0 0,5 0 0,15 0 0,14 0 0,14 2 0,13 5 0,16-5 0,9 7 0,6-3 0,4 1 0,13-1 0,-1-4 0,-1 3 0,0 1 0,9 3 0,-11-5 0,-2 3 0,-2-3 0,-7 1 0,-11-1 0,-9 3 0,-8-3 0,2 7 0,-34-3 0,-8 6 0,-17-8 0,-8-4 0,-5-2 0,-13 0 0,-8 0 0,-8 0 0,-16-8 0,-3-6 0,-6-3 0,-5-3 0,37 11 0,-1-1 0,3 0 0,1 0 0,-3 1 0,1 1 0,-1 1 0,0 1 0,4-3 0,0 0 0,-2 4 0,1-1 0,3 0 0,2-1 0,-47-6 0,4 9 0,14-5 0,4 3 0,9-1 0,-5 1 0,18 6 0,4 0 0,4 0 0,14 0 0,4 0 0,17 0 0,13 0 0,14 0 0,23 6 0,7 1 0,13-1 0,11 3 0,8-5 0,5 7 0,2 0 0,9 0 0,-2-4 0,-3 3 0,-1-1 0,-8-5 0,8 5 0,-16-2 0,-3-3 0,-1-2 0,-2 5 0,-14-1 0,-13-1 0,-8-3 0,-20-2 0,-22 0 0,-21 0 0,-18-2 0,-17-3 0,-9-3 0,-9-3 0,-4-2 0,-11-5 0,48 10 0,0 1 0,-3 0 0,-1 1 0,-5 1 0,-2-1 0,2-2 0,-2 1 0,-4 1 0,-2 1-73,-3 1 1,-2-1 0,-6-2 0,-1 1-1,4 2 1,0 2 0,3-1 0,0 1 72,5 1 0,-1 0 0,0-2 0,1 0 0,6-1 0,3 1 0,4 1 0,3 0 0,-43-1 0,20 3 0,16 0 0,12 0 0,11 0 0,7 0 0,19 0 0,11 0 0,18 0 0,17 0 0,6 0 0,16 0 0,9 0 0,6 0 0,19 0 0,-43 0 0,0 0 0,2 0 0,1 0 0,0 0 0,1 0 0,3 0 0,1 0 0,-2 0 0,-1 0 0,0 0 0,1 0 0,3 0 0,0 0 0,0 0 0,-1 0 0,-1 0 0,0 0 0,-5 0 0,0 0 0,42 0 0,-1-2 0,-29-2 0,-17-3 0,-14 3 0,-22 0 0,-15-1 0,-20-1 0,-20 1 0,-26-3 0,-14 1 0,-12 3 0,43 3 0,-1 0 0,-11-2 0,-1-1 0,3 1 0,0 0 0,-2 0 0,-1 1 0,-1 1 0,-1 0 0,-5 1 0,-2 0 0,-2 0 0,0 0 0,-1 0 0,-1 0 24,-2 0 0,1 0 0,5 3 1,2 1-1,5-1 0,3 0 0,7 0 1,3-2-25,-41 2 0,9-3 0,28 0 0,11 0 0,11 0 0,2 0 0,9 0 0,2-3 0,2-3 0,3 2 0,-1-9 0,9 8 0,11-4 0,15 9 0,12 0 0,12 0 0,9 0 0,15 0 0,4 0 0,5 0 0,15 0 0,-4 3 0,8 1 0,-41-1 0,1 1 0,3-1 0,1 0 0,-1-2 0,0 0 0,1 1 0,-1 1 0,-1 0 0,1 0 0,6 1 0,0-1 0,-9-3 0,-2 0 0,45 2 0,-9 4 0,-16-3 0,-19 5 0,-8-1 192,-5-1 0,-7 10-192,-17-3 0,2 4 0,-8 3 0,2-9 0,-3-3 0,10-1 0,7-1 0,8 7 0,12-4 0,8 0 0,7 0 0,21-1 0,1-3 0,5 1 0,2-2 0,9 5 0,-7-2 0,-4-3 0,0-2 0,-13-2 0,-11 0 0,-11 0 0,-8 0 0,-8 0 0,-14 0 0,-11 0 0,-9 2 0,-11 3 0,-7 1 0,-10 1 0,-4-7 0,-3 0 0,2 0 0,-11 0 0,3 0 0,-2-2 0,1-5 0,-8 3 0,9-7 0,-5 0 0,-2 0 0,-4 5 0,2-5 0,-3 0 0,-1 0 0,-14 4 0,5-4 0,-6 3 0,-5 3 0,-11-3 0,8 1 0,-1 3 0,-5 2 0,5 2 0,8 0 0,11 0 0,9 0 0,-4 0 0,21 0 0,5 0 0,13 2 0,10 2 0,10 3 0,8-3 0,19-2 0,12 0 0,8 3 0,9 1 0,20 1 0,6-5 0,9 2 0,2 3 0,-45-3 0,0-2 0,43-2 0,2 0 0,-47 0 0,1 0 0,0 0 0,0 0 0,44 0 0,-13 0 0,-11 0 0,-5 0 0,-21 0 0,-3 0 0,-21 0 0,-18 0 0,-19 0 0,-15 0 0,-14 0 0,-6 0 0,-4-2 0,-7-4 0,-5 4 0,3-5 0,-2 3 0,2-3 0,-3 5 0,3-5 0,4 3 0,3-2 0,4 3 0,12-3 0,1 4 0,9-7 0,14 5 0,21-7 0,14 2 0,10 5 0,6 1 0,8 3 0,5 0 0,2 0 0,0 0 0,5 0 0,-5 0 0,-2 0 0,4 0 0,-4 0 0,-3 0 0,-3 0 0,-1 7 0,-12 0 0,1-3 0,-8 7 0,-3 2 0,-10-2 0,-15 0 0,-7-3 0,-5-3 0,-10 3 0,-5-1 0,-4-3 0,-2-2 0,-9-2 0,-6-2 0,-10-2 0,-7-3 0,-6-8 0,-5 4 0,-6-2 0,-3 0 0,-7 7 0,13-5 0,7 2 0,10 5 0,7 1 0,22 6 0,9 3 0,25-4 0,20 7 0,22-2 0,20-1 0,11 7 0,14-4 0,5 0 0,5-1 0,-39-1 0,1-1 0,44 1 0,-48-5 0,0 0 0,0-1 0,0 0 0,46 2 0,-3 1 0,-3 3 0,-3-3 0,-4 0 0,-9 1 0,-9 1 0,-11-2 0,3-1 0,-24-3 0,-14 0 0,-30-3 0,-26-3 0,-24-7 0,-30-5 0,37 9 0,-3-1 0,-6 0 0,-3 0 0,-4 1 0,-3-1 0,-19-3 0,-4 0 0,1-1 0,-1 1 0,28 5 0,-1 1 0,-1 1-104,-3 0 1,0 1-1,-1 0 1,-1 2 0,1 0-1,-1 1 1,-2 1 0,-1 1-1,2 1 1,3-1 0,1 0-1,1 0 104,2 0 0,0 0 0,2 0 0,-24 0 0,4 0 0,19 0 0,5 0 0,8-1 0,4-1 0,-32-4 0,11-5 0,24-6 0,2 1 0,5 3 0,0 9 0,14-3 0,3 5 0,3 2 0,1 0 0,0 0 0,12 0 0,8 0 0,11 0 0,15 0 0,6 0 0,5 0 0,18 0 0,8 0 0,9 0 310,8 0 0,8 0 1,-6 0-1,-3 0-310,-3 0 0,9 0 0,-11 2 0,-4 3 0,-7 1 0,-4 1 0,-18-7 0,-4 0 0,-24 0 0,-13 0 0,-22 0 0,-15 0 0,-11 0 0,-8 0 0,-7 0 0,-16 0 0,1 0 0,-7 0 0,-11 0 0,43 0 0,-1 0 0,0 0 0,-1 0 0,0 0 0,-1 0 0,0 0 0,-1 0 0,-9 0 0,-1 0 0,4 0 0,0 0 0,1 0 0,0 0 0,4 0 0,0 0 0,1 0 0,1 0 0,-33 0 0,4 0 0,0 0 0,7 0 0,8 2 0,11 2 0,9 3 0,-4-1 0,21-6 0,5 0 0,15 0 0,15 0 0,15 0 0,14 7 0,17 0 0,10-3 0,12-2 0,13-2 0,6 0 0,3 0 0,1 0 0,-38 0 0,1 0 0,-3 0 0,-1 0 0,2 0 0,1 0 0,3 0 0,1 0 0,3 0 0,0 0 0,1 0 0,-1 0 0,-2 0 0,-1 0 0,-1 0 0,0 0 0,2 0 0,0 0 0,33 0 0,-8 0 0,-15 0 0,-1 0 0,-71 0 0,-9 0 0,-28 0 0,-20 0 0,-28 0 0,-9 0 0,44 0 0,-2 0 0,-2 0 0,-1 0 0,-13 0 0,-2 0 0,1 0 0,0 0 0,-3 0 0,-2 0-82,-1 0 1,0 0 0,-7 0 0,0 0-1,4 0 1,1 0 0,2 0 0,1 0 81,4 0 0,-1 0 0,-5 0 0,3 0 0,15 0 0,3 0 0,3-1 0,3 0 0,-34-6 0,15-4 0,27-8 0,4-1 0,2 1 0,-3 8 0,14 4 0,2 5 0,3 2 0,1 0 0,9 9 0,13-1 0,18 6 0,13-8 0,10-4 0,14 5 0,12-1 0,5-1 0,7-3 0,8-2 0,1 0 0,3 0 0,-43 0 0,0 0 0,4 0 0,-1 0 0,-2 0 0,-2 0 0,43 0 0,-10 0 0,-1 0 0,-18 2 0,-8 2 325,-14 3 0,-13 2-325,-15-3 0,-19 3 0,-16 4 0,-6-7 0,-7-3 0,-11-3 0,-8 0 0,-12 0 0,-12 0 0,-9 0 0,37 0 0,0 0 0,-1 0 0,-1 0 0,0 0 0,0 0 0,-4 0 0,1 0 0,1 0 0,1 0 0,1 0 0,0 0 0,1 0 0,1 0 0,-48 0 0,20-3 0,11-1 0,10-2 0,9-1 0,13 5 0,9-5 0,0 5 0,13-4 0,-5 3 0,10-3 0,8-1 0,15 1 0,13 6 0,3 0 0,4 0 0,10 0 0,8 0 0,3 0 0,3 0 0,0-7 0,2 1 0,2 1 0,2 3 0,1 2 0,-5 0 0,2-2 0,2-4 0,-2 3 0,-13-3 0,-11 4 0,-10 2 0,-14 0 0,-15 0 0,-22 0 0,-34 0 0,-12 0 0,-10 0 0,26 0 0,-1 0 0,0 0 0,-1 0 0,-1 0 0,-1 2 0,-1 1 0,-1 0 0,-2-2 0,0 1 0,-1 1 0,0 0 0,1-1 0,1-2 0,-3 0 0,2 0 0,6 0 0,3 0 0,-40-2 0,12-2 0,14-3 0,4 1 0,22 3 0,8-1 0,7-2 0,5-1 0,10 7 0,11 0 0,16 0 0,3 0 0,14 0 0,4 0 0,5 0 0,10 0 0,1 0 0,8 0 0,9 0 0,4 2 0,5 3 0,-1 1 0,-1-2 0,3-1 0,-12-3 0,0 0 0,-5 0 0,-2 0 0,-6 0 0,-12 2 0,-5 4 0,-8-3 0,-32 5 0,-13-8 0,-15 0 0,-9 0 0,-11 0 0,-9 0 0,-10 0 0,-11 0 0,-20 0 0,48 0 0,-1 0 0,0 0 0,0 0 0,1 0 0,0 0 0,-7 0 0,1 0 0,4 0 0,1 0 0,0 0 0,0 0 0,-2 0 0,1 0 0,-43 0 0,12 0 0,15 0 0,10 0 0,7 0 0,17 0 0,3 0 0,3 0 0,2 0 0,6 0 0,0-17 0,1-5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09:22:11.33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59 3517 12287,'2'-10'0,"5"3"0,-5 5 0,15 2 0,-14 0 0,5 0 0,-8 0 0,-2 0 0,-4 0 0,1 0 0,-8 0 0,7 0 0,-8 0 0,10 0 0,-5-2 0,9-5 0,0-4 0,0-8 0,0-3 0,0-4 0,0 2 0,0-7 0,0 3 0,0-7 0,0 7 0,3-7 0,1 4 0,2 3 0,1 2 0,-7 6 0,0 1 0,2 8 0,5 4 0,-5 7 0,4 7 0,-3 6 0,-3 4 0,0 10 0,-3 1 0,-3 2 0,4 3 0,-7 6 0,9-2 0,-2-4 0,-5-7 0,5 2 0,-4-2 0,3-2 0,3-2 0,-6-2 0,-1-1 0,3 1 0,2 0 0,2-1 0,0 1 0,-9-9 0,7-3 0,-7-16 0,11-5 0,5-5 0,-5-1 0,5-3 0,-5-2 0,-2-2 0,6-7 0,1 5 0,-3-3 0,-2 7 0,1-10 0,1 5 0,2-1 0,-1-5 0,-3 0 0,-2 0 0,0 5 0,0 1 0,0-3 0,0 6 0,0 2 0,0 11 0,0 6 0,0 16 0,0 8 0,0 7 0,0 9 0,0-5 0,0 3 0,0 3 0,0 1 0,0 0 0,0-2 0,0 2 0,0-7 0,0 0 0,0-2 0,0 0 0,-7 7 0,1-5 0,2 1 0,1-1 0,3-2 0,0-6 0,0-1 0,0 1 0,0 0 0,0-1 0,0-8 0,0-2 0,0-11 0,0-5 0,0-4 0,0-8 0,0-1 0,0 0 0,0-1 0,0-3 0,0-2 0,0-1 0,0 6 0,0-5 0,0-7 0,0-2 0,0 0 0,0 3 0,0-3 0,0-9 0,0-2 0,0 5 0,0 6 0,0 0 0,0 7 0,0 0 0,0-1 0,0 3 0,0 7 0,0 8 0,0 11 0,0 13 0,0 4 0,0 3 0,-2-1 0,-2 3 0,-3 2 0,3 2 0,2 9 0,2-4 0,0 1 0,0 1 0,0-7 0,0 7 0,0-1 0,0-1 0,0 6 0,0-7 0,0 1 0,0-3 0,0-8 0,0-1 0,0-10 0,0-9 0,0-9 0,0-12 0,0-5 0,0-7 0,6-6 0,1-5 0,-3-4 0,-2-2 0,5 4 0,-1-6 0,-1 0 0,-3 2 0,-2-5 0,2 5 0,3-2 0,1-2 0,1-7 0,-7 10 0,0-5 0,0 4 0,0-9 0,0 6 0,0 3 0,0 2 0,0 0 0,0 8 0,-3 10 0,-3 8 0,4 0 0,-7 13 0,0 0 0,7 13 0,-4 16 0,3 8 0,3 4 0,-6 3 0,-1 6 0,3 0 0,2 0 0,2 1 0,0-1 0,0 0 0,0 0 0,0-2 0,0-2 0,0-2 0,0 2 0,0-1 0,0 1 0,0-4 0,0-3 0,0 5 0,0-5 0,0 0 0,0 1 0,0-3 0,0-7 0,0 1 0,0 0 0,0-12 0,2-5 0,2-10 0,3-4 0,-1-2 0,-6-7 0,3 1 0,3-1 0,-4 1 0,5-3 0,-5-2 0,-2-2 0,0-7 0,0 5 0,0 0 0,0-1 0,0-10 0,0 2 0,0-2 0,0-5 0,0 1 0,0 1 0,0-1 0,0-3 0,0-2 0,0 5 0,0-3 0,0 2 0,0 5 0,0 4 0,0 5 0,0 1 0,0 10 0,2 8 0,5 2 0,-5 3 0,7 14 0,-9 5 0,0 5 0,0 2 0,0 1 0,0 3 0,0 2 0,0 7 0,0-5 0,0 3 0,0 4 0,-7 2 0,1 2 0,1 0 0,3 0 0,0 0 0,-3 1 0,-1-3 0,2-5 0,1 3 0,1-9 0,-2-2 0,-3-2 0,1-2 0,6-1 0,0-10 0,0-9 0,0-11 0,0-9 0,0-3 0,2-6 0,5-1 0,-3-3 0,7-8 0,-3-3 0,-3-2 0,4-6 0,-1 4 0,1-2 0,0-4 0,-1-9 0,-3-3 0,3 3 0,3 2 0,-4 4 0,4 1 0,0 1 0,0 1 0,-5 2 0,5 10 0,-2-1 0,-5-3 0,5-6 0,-3 6 0,-1 5 0,-3 6 0,-2 0 0,2 9 0,2 2 0,3 2 0,-1 11 0,-12 5 0,-3 12 0,-2 7 0,7 5 0,-5 4 0,3 1 0,-1 4 0,-6-1 0,4-4 0,1 1 0,-1 4 0,-4 1 0,6-4 0,1 2 0,-3-2 0,7 4 0,-7-2 0,3-2 0,-1-2 0,1 0 0,3 2 0,-1 2 0,-2-2 0,-1-2 0,7-3 0,0 1 0,0 0 0,0-1 0,0 1 0,0-12 0,0-8 0,0-8 0,0-14 0,0-2 0,0-2 0,7-7 0,-1 5 0,1-3 0,1-3 0,-5-1 0,3 0 0,-2 2 0,3-2 0,-5 1 0,5-1 0,-3 2 0,3-2 0,-5 0 0,4 0 0,-4 5 0,-2 2 0,7-7 0,-1 4 0,-1 1 0,-3 4 0,-2-3 0,0 3 0,0 2 0,0 3 0,0 8 0,0-1 0,-2 10 0,-3 0 0,-1 8 0,2 9 0,-1 5 0,1 3 0,-3 3 0,3 2 0,-5 7 0,3-5 0,1 3 0,3 4 0,-4 8 0,-1 3 0,3-2 0,2-3 0,-1 5 0,-1 2 0,-2 2 0,1 4 0,3 1 0,2-1 0,0-2 0,0 3 0,0-1 0,0 1 0,0-8 0,0-5 0,0-1 0,0-12 0,0-1 0,0 0 0,0-2 0,0-17 0,0-9 0,0-13 0,0-11 0,7-4 0,-1-9 0,-2-3 0,-1-7 0,-3-6 0,2-1 0,2 2 0,3-3 0,-1-1 0,-6-3 0,0 2 0,0 5 0,0-5 0,0 5 0,0-5 0,0-1 0,0 1 0,0 0 0,0 5 0,0 4 0,0-11 0,0 16 0,2-5 0,5 2 0,-5 7 0,5 4 0,-5 5 0,-2 1 0,6-3 0,1 6 0,-1 10 0,-8 16 0,-4 11 0,1 9 0,-6 6 0,3 9 0,3 8 0,-3 1 0,-1 8 0,0 0 0,1-2 0,1 14 0,5-6 0,-3 1 0,-1-4 0,-1 6 0,7-7 0,0 1 0,0 1 0,0-1 0,0-1 0,0-4 0,0-2 0,0 4 0,0-6 0,0-2 0,0-3 0,0-2 0,0 0 0,0-17 0,0-15 0,0-27 0,0-10 0,0-7 0,0-11 0,0-7 0,3-6 0,3-4 0,-4-9 0,5 2 0,-5-2 0,-2 2 0,0-2 0,0 7 0,0-3 0,0-4 0,0 0 0,0 0 0,2 4 0,5 3 0,-5 1 0,7 10 0,-3 3 0,1 8 0,6 5 0,-7 6 0,-1 1 0,3 2 0,-1-1 0,-1 3 0,-6 19 0,0 10 0,0 13 0,0 4 0,0 3 0,0-1 0,0 1 0,0 2 0,0 4 0,-6-2 0,-1 6 0,3 1 0,2-1 0,0-4 0,-3 5 0,-1-1 0,1 1 0,3-1 0,2 7 0,0-2 0,0 0 0,0 13 0,0-9 0,0 2 0,0 1 0,0-3 0,2-2 0,3-4 0,1-7 0,1-4 0,-5-5 0,5-4 0,-5-6 0,4-14 0,-4-6 0,5-13 0,-1-9 0,-1-6 0,-3-5 0,-2-9 0,2 1 0,3-5 0,1 0 0,1-4 0,-7 11 0,0-2 0,0 1 0,0-1 0,0 6 0,0 0 0,0 0 0,0 2 0,0 5 0,0 0 0,0 1 0,0-1 0,0 15 0,0 0 0,0-2 0,0 6 0,0-4 0,0 4 0,0 11 0,0 4 0,0 14 0,0 6 0,0 4 0,-7 12 0,1 3 0,1 5 0,3 3 0,-5 5 0,1 3 0,2 0 0,1 0 0,3 4 0,-2-4 0,-2 2 0,-3 5 0,1 1 0,6 5 0,0 0 0,0-2 0,0 11 0,0-11 0,0-1 0,0-3 0,0-7 0,0-11 0,0-5 0,0-5 0,0-6 0,0-18 0,0-10 0,0-10 0,0-10 0,2-10 0,2-10 0,3-6 0,-3-8 0,-2-4 0,-2-11 0,0 2 0,0 0 0,0-7 0,0 9 0,0 0 0,0 7 0,0-5 0,0 16 0,0 2 0,0 2 0,0 6 0,0 11 0,0 7 0,0 4 0,0 3 0,0-1 0,0 9 0,0 5 0,0 12 0,0 7 0,0 5 0,0 1 0,0 1 0,0 0 0,0 6 0,-2 2 0,-2 3 0,-3 3 0,1 3 0,4 5 0,-3 1 0,-1 3 0,-1 6 0,7-4 0,0 0 0,0 0 0,0-2 0,0-7 0,0-2 0,0-4 0,0-5 0,0-8 0,7-18 0,-1-11 0,-1-13 0,-3-10 0,0-8 0,2-5 0,3-5 0,-3 0 0,-2-11 0,-2 6 0,0 3 0,0 2 0,3-3 0,1 6 0,2 1 0,-1 4 0,-3-5 0,-2 12 0,0 0 0,0-2 0,0 9 0,2 1 0,3 6 0,1 1 0,1 9 0,-7 5 0,0 12 0,0 7 0,0 5 0,0 8 0,-3 2 0,-1 0 0,-2 1 0,-3 6 0,4-3 0,-1 3 0,2-2 0,-5 4 0,2-5 0,1 5 0,-3 3 0,7-3 0,-5-3 0,5-3 0,2-3 0,0 5 0,0-5 0,0 3 0,0 1 0,0-14 0,0-16 0,0-17 0,2-20 0,3-2 0,1-9 0,-1-4 0,-3 0 0,-2-2 0,2 4 0,5 0 0,-5 7 0,4-5 0,-4 7 0,-2 6 0,3-2 0,1 9 0,2 2 0,-1 2 0,-3 3 0,-2 10 0,0 9 0,0 11 0,0 6 0,0 5 0,0 2 0,0 2 0,0 7 0,0-5 0,0 3 0,0 3 0,-7 3 0,1 3 0,2-1 0,1 0 0,3 0 0,0 0 0,0-2 0,0-4 0,0 2 0,0-9 0,0-2 0,0-2 0,0-11 0,0-27 0,0-18 0,0-12 0,0 2 0,0-4 0,0 3 0,0-1 0,0-6 0,0 6 0,0 2 0,0 3 0,0-3 0,0 3 0,0 4 0,0 0 0,7 2 0,-1 3 0,-1 5 0,-1 17 0,3 10 0,-5 8 0,4 14 0,-3 4 0,-3 7 0,0 4 0,0 4 0,0 5 0,0 6 0,0 5 0,0 4 0,0 2 0,0 2 0,0 16 0,0-1 0,0 8 0,0 5 0,0-43 0,0 0 0,-1 1 0,2-1 0,1 43 0,4-4 0,-3-15 0,3-15 0,-4-11 0,-2-26 0,0-16 0,0-21 0,0-20 0,0-8 0,0-9 0,0-5 0,0-6 0,0-5 0,0-4 0,-2-6 0,-2 13 0,-3 2 0,3 2 0,2 0 0,2 4 0,0 9 0,0 2 0,0 3 0,0 6 0,0 4 0,0 5 0,0 28 0,0 13 0,0 15 0,0 9 0,0 9 0,0 4 0,0 2 0,0 3 0,-3 21 0,-1-2 0,-2 11 0,1 9 0,3-45 0,0 2 0,0 0 0,-1 0 0,-3 47 0,2-2 0,-1-45 0,-1 0 0,-5 34 0,0-11 0,-15-35 0,4-12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09:22:15.33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1238 1225 12287,'8'-11'0,"-3"2"0,8 9 0,-7 0 0,7 0 0,3 0 0,-5 0 0,2 0 0,-3-2 0,6-2 0,-3-3 0,-7 1 0,7 6 0,-8-3 0,1-3 0,-4 2 0,-2-10 0,0 10 0,-2-5 0,-4 9 0,4 0 0,-9 0 0,4 0 0,5 3 0,-5 3 0,5-2 0,2 10 0,2-10 0,3 5 0,1-1 0,3-6 0,-5 7 0,3 0 0,2-5 0,-3 9 0,-4-8 0,7 3 0,-11-8 0,-3-2 0,-3-4 0,-3-7 0,-9-7 0,-8-6 0,-2-7 0,-5-4 0,-5-4 0,-5-3 0,-5-4 0,0-2 0,-7 0 0,7-4 0,0 4 0,4 2 0,7 11 0,6 11 0,7 4 0,15 11 0,9 7 0,6 8 0,14 7 0,-1 8 0,9 3 0,5 4 0,-7-2 0,4 9 0,-2 0 0,0-3 0,7 11 0,-5-6 0,1 0 0,-1 2 0,5 0 0,-5 2 0,2 1 0,5-1 0,-6 0 0,-1 0 0,-2-4 0,0-9 0,0 7 0,-6-14 0,-1 3 0,-8-9 0,-4-6 0,-12-14 0,-3-6 0,-3-4 0,-2-3 0,-7 1 0,-2-3 0,-4-4 0,5 2 0,-8-7 0,1 1 0,-5-1 0,3 5 0,-3-7 0,-2-1 0,-2-3 0,-4-3 0,-3 1 0,-4 0 0,-2 0 0,7 0 0,-5-1 0,4 3 0,5 5 0,-2-3 0,15 9 0,2 2 0,2 2 0,9 5 0,0 4 0,11 4 0,2 11 0,10 5 0,1 3 0,5 10 0,3 0 0,5-1 0,2 3 0,-4 2 0,2 2 0,2-2 0,9 4 0,-2 1 0,4 1 0,2 5 0,7 2 0,-1 2 0,-1-2 0,-3-4 0,-2 8 0,1-6 0,-3-2 0,-5-3 0,3 3 0,-11-7 0,-6-2 0,-8-11 0,-18-13 0,-5-13 0,-7-4 0,-6-3 0,-2-8 0,-9-5 0,0-4 0,-5-2 0,-4-7 0,1-2 0,-5-2 0,0-4 0,-7-1 0,5-1 0,-5 1 0,-2 1 0,5-5 0,4 11 0,6 0 0,1 0 0,-1 2 0,5 7 0,2 2 0,4 5 0,-2-5 0,9 4 0,0 13 0,24 5 0,8 22 0,10 6 0,3 4 0,1 3 0,2 1 0,2 3 0,2 2 0,9 9 0,-3-2 0,5 4 0,2 2 0,3 0 0,1 3 0,3-1 0,-2-2 0,1 11 0,-1-8 0,-3 4 0,3 1 0,-1 4 0,-3-10 0,-6-6 0,-7-5 0,-3-4 0,-16-8 0,3-5 0,-9-7 0,-2-12 0,-13-9 0,-11-9 0,0-7 0,-8-10 0,-3-3 0,-2-1 0,-9-8 0,-2 5 0,2 0 0,5 1 0,-9 1 0,9 4 0,-5-1 0,-2-3 0,-4 3 0,4 6 0,2 2 0,5 0 0,-7-6 0,13 8 0,0-4 0,9 6 0,2 5 0,9 4 0,6 3 0,11 8 0,3 7 0,3 8 0,3 9 0,2 4 0,9 5 0,2 2 0,2 2 0,7 7 0,-5-5 0,0 3 0,1 4 0,12 2 0,1 2 0,1 0 0,-2 0 0,10 0 0,-10 3 0,5 1 0,2 3 0,-5-9 0,-10-9 0,-7 1 0,-15-18 0,-11-5 0,-18-15 0,-16-17 0,-8-9 0,-4-8 0,-6 2 0,4-7 0,0 2 0,0 0 0,-4-6 0,4 6 0,0 3 0,0 1 0,3 5 0,6 2 0,1 5 0,6 2 0,4-3 0,8 9 0,0 5 0,1 2 0,8 6 0,4 9 0,14 9 0,8 12 0,7 3 0,4 3 0,2 5 0,-2-4 0,7 3 0,4 4 0,0 6 0,0 1 0,0-5 0,5 0 0,1 0 0,-4 4 0,-2 0 0,-4-1 0,2 1 0,-9-15 0,-4-2 0,-7-2 0,-6-13 0,-14-9 0,-8-11 0,-9-16 0,-19-7 0,-2-8 0,-3-3 0,-9-8 0,3 5 0,-2 0 0,1 1 0,6-4 0,7 8 0,1 4 0,0 2 0,8-2 0,5 12 0,5 3 0,1 3 0,18 12 0,8 9 0,12 13 0,8 11 0,2 0 0,7 6 0,-2 1 0,1-1 0,1 1 0,0 4 0,-2-3 0,8 1 0,9 6 0</inkml:trace>
  <inkml:trace contextRef="#ctx0" brushRef="#br0" timeOffset="1516">1316 656 12287,'0'11'0,"0"7"0,7-14 0,-1 9 0,1-6 0,-7 6 0,2-9 0,4 3 0,-3-5 0,5-2 0,-8 0 0,0-2 0,0-5 0,-8-4 0,-3-8 0,0-1 0,-7 0 0,5 1 0,-4-1 0,-3 1 0,1-1 0,1 0 0,5 1 0,-11-1 0,5 1 0,-3-1 0,0 0 0,5 1 0,-1-1 0,3 1 0,0-1 0,-7 3 0,11 1 0,-2 5 0,0 3 0,9 1 0,-3 7 0,14 2 0,3 5 0,1 6 0,7 4 0,-5 3 0,4 0 0,3-1 0,6 7 0,0 0 0,-2-2 0,-2-2 0,4-2 0,0 2 0,-2 2 0,-2 2 0,-3-2 0,1-9 0,0-2 0,-1 2 0,-6 0 0,0-2 0,3-6 0,-10-5 0,-6-2 0,-9-9 0,-10-6 0,-1-7 0,1-4 0,-7-6 0,-3 3 0,1-1 0,0-5 0,-5 5 0,5-3 0,-3 0 0,-4 3 0,5-5 0,-1 7 0,3 1 0,4 6 0,-4-10 0,2 12 0,2-3 0,2 0 0,2 2 0,1 1 0,8 8 0,4 2 0,12 11 0,3 3 0,3 1 0,2 10 0,7-1 0,-1 7 0,1 4 0,2 0 0,2-4 0,2 2 0,-2 2 0,4 6 0,0-3 0,1-1 0,-1 0 0,5 7 0,-5-2 0,3 4 0,3 2 0,1-6 0,-2-1 0,-7-1 0,-4-7 0,-3 2 0,1-13 0,-11-6 0,-7-7 0,-6-11 0,-18-13 0,2-2 0,-2-1 0,1-1 0,-5 4 0,-3-6 0,1-1 0,0 1 0,-5-1 0,5-4 0,-1 5 0,1 2 0,-7-7 0,5 4 0,-3-1 0,0-1 0,7 9 0,-4-4 0,1 1 0,5 1 0,-2 0 0,5 7 0,3 1 0,1 5 0,6-2 0,0 6 0,2-2 0,-6 7 0,19-3 0,-2 14 0,5 6 0,2 4 0,6 5 0,0 2 0,7 2 0,4-2 0,0 5 0,-4-3 0,2 0 0,2 2 0,7-4 0,-5 7 0,3-1 0,3 1 0,1-1 0,2 5 0,-2-2 0,0 1 0,6 1 0,-10-2 0,-1-7 0,-4-4 0,-4-3 0,-2 1 0,-9-9 0,-3-5 0,-10-10 0,-2-5 0,-3-2 0,-6 5 0,5-7 0,-1-2 0,0-3 0,-6 3 0,2-2 0,-5-5 0,-1 0 0,-3 0 0,-2 0 0,-2-2 0,2-2 0,-6-6 0,-3 3 0,-2 1 0,2 0 0,-4-7 0,5 4 0,-5 1 0,-3 4 0,10-3 0,2 3 0,2 2 0,-1 3 0,1 1 0,7 0 0,10 12 0,9 8 0,6 8 0,12 12 0,-1 2 0,5 4 0,9-2 0,-3 6 0,0 1 0,1-1 0,5 3 0,1 6 0,7 0 0,3 1 0,1 3 0,-5 1 0,3-3 0,2 3 0,-3-3 0,-10-8 0,-7-7 0,-13-4 0,-13-29 0,-11-6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09:22:49.14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39 2341 12287,'0'20'0,"0"-1"0,0 1 0,0-7 0,0 0 0,7-11 0,-1-2 0,1-2 0,-7-11 0,0-2 0,0-3 0,0-1 0,0-1 0,0 7 0,0 0 0,0 0 0,0-7 0,0 7 0,0 0 0,-9 0 0,7-7 0,-5 1 0,5 8 0,2-6 0,-2 17 0,-4 0 0,3 8 0,-3 12 0,4-1 0,2 1 0,0 0 0,0-1 0,0 1 0,0-1 0,0 1 0,0 0 0,-9-1 0,7-8 0,-7-4 0,9-14 0,0-6 0,0-4 0,0-3 0,0 0 0,0-8 0,0 6 0,0-6 0,0 8 0,0 1 0,0-1 0,0 1 0,0 8 0,0 0 0,0 4 0,0 7 0,0 0 0,0 9 0,0 11 0,0-1 0,0 1 0,0-1 0,0 1 0,0 0 0,0-1 0,0 10 0,0-8 0,0 5 0,0-4 0,0-2 0,0-1 0,0 1 0,0-7 0,0 0 0,0-8 0,0 1 0,0-12 0,0-8 0,0-3 0,0-11 0,0 4 0,0-7 0,0 3 0,0-7 0,0 11 0,0-6 0,0 1 0,0 3 0,0 7 0,0-1 0,0 0 0,0 1 0,0-1 0,0 1 0,0 6 0,0 0 0,0 10 0,0 3 0,0 11 0,0 7 0,0 1 0,0 1 0,0-1 0,0 1 0,0 2 0,0 2 0,0 2 0,0 0 0,0-6 0,0-1 0,0 1 0,0-1 0,0 1 0,0 0 0,0-7 0,0 0 0,0 0 0,0-11 0,2-9 0,5-8 0,-5-7 0,4-1 0,-3-6 0,-3-1 0,0 4 0,0-7 0,2 0 0,4 3 0,-3-5 0,3 9 0,-4 0 0,-2-3 0,0 8 0,0-6 0,0 6 0,0 1 0,0 7 0,0 0 0,0 9 0,0 4 0,0 13 0,0 4 0,0 3 0,0-1 0,0 1 0,0 2 0,0 4 0,0-4 0,0 4 0,0-2 0,0 2 0,0-4 0,0 4 0,0-5 0,0-1 0,-2 0 0,-2-1 0,-3 1 0,1-1 0,6 1 0,0-9 0,0-5 0,0-12 0,0-7 0,0-5 0,0-10 0,0-5 0,0-1 0,0 1 0,0-4 0,0 4 0,0-2 0,0 3 0,0-5 0,0 6 0,0-1 0,0-1 0,0 9 0,0-4 0,0 2 0,0-1 0,0 1 0,0 7 0,0-1 0,0 0 0,0 12 0,0 8 0,0 11 0,0 6 0,0 3 0,0-1 0,0 1 0,0 6 0,0 2 0,0 3 0,0 4 0,0-1 0,0 1 0,0-2 0,0 2 0,0 0 0,0 0 0,0-5 0,0-2 0,0 5 0,0-7 0,0-2 0,0-2 0,0-9 0,0 0 0,0-9 0,0 3 0,0-14 0,0-4 0,0-8 0,0-3 0,0-4 0,0 4 0,0-6 0,0 2 0,0 0 0,0-7 0,0 5 0,0-1 0,0 1 0,0-5 0,0 5 0,0 0 0,0-1 0,0-3 0,0 6 0,0 2 0,0 2 0,0-4 0,0-3 0,0-1 0,0-3 0,0-6 0,0 9 0,0 3 0,0 17 0,0 10 0,0 8 0,0 14 0,0 2 0,0 2 0,0 7 0,0-5 0,0 0 0,0 1 0,0-1 0,2-4 0,2 2 0,3-2 0,-1 4 0,-6-1 0,0-4 0,0-1 0,0 4 0,0 1 0,0-4 0,0-1 0,0-2 0,0-11 0,0-9 0,0-11 0,0-15 0,0-5 0,0 1 0,0-7 0,0 2 0,0-4 0,0-1 0,0-10 0,0 11 0,0-5 0,0-3 0,0 5 0,0-6 0,0 3 0,0-1 0,0-2 0,0 4 0,0-1 0,0 1 0,0 3 0,0 2 0,0 1 0,0 6 0,0-3 0,0 7 0,0-3 0,0 7 0,0-2 0,0 13 0,0 13 0,0 13 0,0 5 0,0 1 0,0 1 0,0 1 0,0 3 0,0 3 0,0 5 0,0-3 0,0-1 0,0 0 0,0 5 0,0-5 0,0 0 0,0 1 0,0 6 0,0-5 0,0 1 0,0-5 0,0 2 0,0 0 0,0 1 0,0-1 0,0-2 0,0-6 0,0-1 0,0 1 0,0-1 0,0-10 0,0-9 0,0-9 0,0-10 0,0-3 0,0-4 0,0-5 0,0-8 0,0 0 0,0 0 0,0-7 0,0-2 0,2-2 0,5-4 0,-5-1 0,5 1 0,-5 2 0,-2-3 0,2 5 0,2 0 0,3 2 0,-3 5 0,-2 3 0,-2 5 0,0 5 0,0 2 0,0 8 0,0 7 0,-2 2 0,-4-2 0,4 7 0,-5 12 0,5 5 0,2 9 0,0-1 0,0 1 0,-7-1 0,1 3 0,1 2 0,3 2 0,2 7 0,0-5 0,0 3 0,0 4 0,0-5 0,0 3 0,0-1 0,0-1 0,0 6 0,0-7 0,0 3 0,0 0 0,0-9 0,0 4 0,0-2 0,0 0 0,0-6 0,0-7 0,0 2 0,0-8 0,0-7 0,0-9 0,0-13 0,0-6 0,0-11 0,2-1 0,3-7 0,1-1 0,-1-5 0,-3 3 0,-2 0 0,0 2 0,0 5 0,0-5 0,0 0 0,0 2 0,0 5 0,0-3 0,0 12 0,0-3 0,0 2 0,0-8 0,0 6 0,0 2 0,0 3 0,0-5 0,0 2 0,0 5 0,0 8 0,0 22 0,0 18 0,0 6 0,0 7 0,0-7 0,0-4 0,0 4 0,0 2 0,0 3 0,0 4 0,0-5 0,0 1 0,0-3 0,0-4 0,0 4 0,0-2 0,0-2 0,0-2 0,0-2 0,0-1 0,0 1 0,0-1 0,0-6 0,0 0 0,0-10 0,0-6 0,0-14 0,6-5 0,1-10 0,-3-5 0,-2-7 0,-2 0 0,3-8 0,1 0 0,3 2 0,-1-5 0,-6 8 0,0 1 0,0 4 0,0-8 0,0 11 0,0-2 0,0-1 0,0 5 0,0 3 0,0 3 0,0 3 0,0-5 0,0 7 0,0 9 0,0 17 0,0 13 0,0 6 0,0 7 0,0-2 0,0 9 0,0 0 0,0-3 0,0 5 0,0-7 0,0 1 0,0-1 0,0 5 0,0-5 0,0 0 0,0 0 0,0 5 0,0-5 0,0 1 0,0-1 0,0 5 0,0-5 0,0 0 0,0 1 0,0-3 0,0-7 0,0-3 0,0-10 0,0-17 0,0-19 0,0-1 0,0-6 0,0 2 0,0-6 0,0-5 0,0 1 0,0 3 0,0 1 0,0 2 0,0-5 0,0 11 0,0-1 0,0 1 0,0-2 0,0 9 0,0 2 0,0 2 0,0 3 0,0-1 0,0 0 0,0 10 0,0 3 0,0 14 0,0 3 0,0 10 0,0 2 0,0 4 0,0-2 0,0 6 0,0 1 0,0-1 0,0 1 0,0 4 0,0-5 0,0-2 0,0 7 0,0-4 0,0 1 0,0 1 0,0-9 0,0 4 0,0-2 0,0 1 0,0-8 0,0-6 0,0 3 0,0-8 0,0-8 0,0-15 0,0-9 0,0-9 0,0-4 0,0-2 0,0 0 0,0 0 0,0 0 0,0-1 0,0 3 0,0 5 0,0-3 0,0 7 0,0-3 0,0-4 0,2 7 0,3 2 0,1 4 0,1 2 0,-7 1 0,0 10 0,0 9 0,0 9 0,0 10 0,0 1 0,0 6 0,0 2 0,0 1 0,0-1 0,0 7 0,0-2 0,0 1 0,0-1 0,0 4 0,0-4 0,0 2 0,0-3 0,0 3 0,0-9 0,0-2 0,0-2 0,0-2 0,0-1 0,0-10 0,0-9 0,0-11 0,0-9 0,0-6 0,0-6 0,0-5 0,0-3 0,0 1 0,0 0 0,0 0 0,2 6 0,2 0 0,3 1 0,-3 1 0,-2-4 0,-2 9 0,0 2 0,0 3 0,0 1 0,0 11 0,0 9 0,0 16 0,0 10 0,0 0 0,0 2 0,0 3 0,-2 8 0,-2 0 0,-3 0 0,1 0 0,6 3 0,0-1 0,0-2 0,0 11 0,0-10 0,0 1 0,0 0 0,0-4 0,0-2 0,0-4 0,0-3 0,0-2 0,0-6 0,0-1 0,0-10 0,0-9 0,0-9 0,0-10 0,0-3 0,0-4 0,0-5 0,0-8 0,0 0 0,0 0 0,0 2 0,0 2 0,0 2 0,0-2 0,0 1 0,0-1 0,0 2 0,-3 3 0,-1-3 0,-2 7 0,-1 4 0,7 15 0,0 12 0,0 14 0,0 10 0,-6 3 0,-1 8 0,3-1 0,1 0 0,3 9 0,0 4 0,0 5 0,0 2 0,0-3 0,0-1 0,0-3 0,0 2 0,0 1 0,0-1 0,0-6 0,0-7 0,0 1 0,0-14 0,0 0 0,0 1 0,0-3 0,0-6 0,0-10 0,0-10 0,0-13 0,0-4 0,0-3 0,0-6 0,0-2 0,0-3 0,0-3 0,0-3 0,0-3 0,0 3 0,0 5 0,0-5 0,0 6 0,0 1 0,0 4 0,0-3 0,0 3 0,0 2 0,0 2 0,0 14 0,0 8 0,-2 13 0,-4 11 0,4 0 0,-5 8 0,5 3 0,2 2 0,0 9 0,0 0 0,0-3 0,0-1 0,0 3 0,0 1 0,0-2 0,0-3 0,0 2 0,0-1 0,0-5 0,0 0 0,0-9 0,0 1 0,0-1 0,0-6 0,0-5 0,0-17 0,0-9 0,0-10 0,0-3 0,0-4 0,0-3 0,0-8 0,2 0 0,5-4 0,-5-2 0,4 1 0,-4-1 0,-2-3 0,0 0 0,3 7 0,1 0 0,3 0 0,-1 2 0,-6 2 0,0 4 0,0 3 0,0 8 0,0 7 0,-2 9 0,-2-1 0,-3 10 0,0 6 0,7 11 0,0 4 0,0 6 0,0 5 0,0 5 0,0 1 0,0 3 0,0 2 0,0-5 0,0 5 0,0 2 0,0 1 0,0 1 0,0-4 0,0 0 0,-6-7 0,-1 5 0,3-7 0,2-6 0,2-5 0,0-9 0,0 1 0,0 0 0,0-12 0,0-8 0,0-10 0,0-8 0,0-4 0,0-4 0,0-6 0,0-6 0,0-1 0,0-2 0,0-3 0,0-1 0,0-8 0,0 5 0,0 1 0,0-1 0,0-7 0,0 5 0,0 0 0,0 4 0,6 1 0,1 3 0,-3 5 0,-2 0 0,-2 9 0,0 2 0,0 4 0,0 20 0,0 8 0,0 10 0,0 3 0,0 1 0,0-1 0,0 1 0,0 6 0,0 2 0,0 1 0,0-1 0,0 7 0,0-2 0,0 4 0,0 2 0,0 0 0,3 0 0,1 0 0,3 1 0,-1-1 0,-6 0 0,0-2 0,0-4 0,0 1 0,0-7 0,0-3 0,0-3 0,0-8 0,0 0 0,0-10 0,0-3 0,0-11 0,0-7 0,0-3 0,0-3 0,0-3 0,0-7 0,0-1 0,0-7 0,0-3 0,0-3 0,0 4 0,0-4 0,0-2 0,0 7 0,0-5 0,0 2 0,0 0 0,0 1 0,0 8 0,0 4 0,0 7 0,0 4 0,0 2 0,0 9 0,0 11 0,0 14 0,2 3 0,5 3 0,-5 6 0,4 2 0,-3 0 0,-3 1 0,0 5 0,0-1 0,0 4 0,0 2 0,0 1 0,0 1 0,0 2 0,0 3 0,0 6 0,0-4 0,0 0 0,0 0 0,0 4 0,0-6 0,0-4 0,0-8 0,0-5 0,0-10 0,0 1 0,0-11 0,0-9 0,0-16 0,0-10 0,0 0 0,0-2 0,0-3 0,0-8 0,0 2 0,0 4 0,0-1 0,0 5 0,0-1 0,0-5 0,0 0 0,0 0 0,0 5 0,0 1 0,-7-3 0,1 3 0,1 1 0,3 0 0,2 2 0,0 6 0,-2 1 0,-5-1 0,5-6 0,-4 0 0,3 0 0,3 6 0,0 11 0,0 9 0,0 9 0,0 11 0,0 1 0,0 5 0,0-2 0,0 7 0,0-1 0,0 1 0,0-1 0,0 7 0,0-2 0,0 0 0,0 11 0,0-11 0,0-1 0,0 3 0,0-2 0,0 0 0,0-4 0,0-3 0,0 7 0,0-3 0,0-3 0,0-12 0,0-17 0,0-11 0,0-6 0,0-11 0,0-5 0,0-4 0,0-2 0,0-3 0,0-1 0,0-3 0,0 2 0,7-3 0,0 1 0,-3 2 0,-2 3 0,-2-3 0,0 5 0,0 9 0,0 6 0,0 4 0,0 1 0,0 10 0,0 9 0,0 11 0,0 6 0,0 5 0,0 4 0,0 7 0,0 4 0,0 4 0,0 3 0,0 1 0,0 10 0,0-5 0,0 2 0,0 0 0,0-1 0,0 3 0,0-4 0,0-2 0,0-2 0,0-5 0,0 0 0,0-1 0,0 1 0,-2-15 0,-5-2 0,5-2 0,-7-11 0,9-5 0,0-12 0,0-7 0,0 4 0,0-15 0,3 4 0,3-1 0,-4-1 0,5 0 0,-3-2 0,3-2 0,-5-7 0,4 7 0,-3 0 0,-3-2 0,6 4 0,1-7 0,-3 3 0,-2 4 0,-2-4 0,0 2 0,0 2 0,0 2 0,0 2 0,0 1 0,-2 8 0,-2 6 0,-3 10 0,1 12 0,6 14 0,-3 4 0,-3 6 0,4 5 0,-5-3 0,5 5 0,2 2 0,0-4 0,0 4 0,0-2 0,0-4 0,0-3 0,0-2 0,-2-2 0,-5-4 0,5 2 0,-4-9 0,3-2 0,3-3 0,-2-12 0,-2-9 0,-3-11 0,1-13 0,6-4 0,0 0 0,0-1 0,0-5 0,0 3 0,0-2 0,0 1 0,0 1 0,0-4 0,0 5 0,0 2 0,0-5 0,0 7 0,0 2 0,0 2 0,0 2 0,0 1 0,0 10 0,0 9 0,0 9 0,0 10 0,0 3 0,0 4 0,0 5 0,0 8 0,2 0 0,5 0 0,-5 1 0,4-1 0,-4 0 0,-2 0 0,0 0 0,0 1 0,0-1 0,0 0 0,0-2 0,0-2 0,0-5 0,0-1 0,0-3 0,0-7 0,0 1 0,0 0 0,0-9 0,0-11 0,0-14 0,0-3 0,0-3 0,0-6 0,0-2 0,0-2 0,0-5 0,3-5 0,1-3 0,3-3 0,-3 3 0,-2 1 0,-2 3 0,0-2 0,0-5 0,2 7 0,3-5 0,1 7 0,-2 2 0,-1-4 0,-3 13 0,0 2 0,0 11 0,0-4 0,0 23 0,0 3 0,0 13 0,0 10 0,0 5 0,0 2 0,0 3 0,0 4 0,0-5 0,0 7 0,0-2 0,0-1 0,0 5 0,2-6 0,2-5 0,3-2 0,-1 11 0,-6-11 0,0 0 0,0-2 0,0-11 0,0 2 0,0-4 0,-8-11 0,5-11 0,-3-13 0,4-5 0,2-1 0,0-7 0,0-3 0,0-1 0,0-5 0,0 0 0,0-2 0,0 2 0,0 0 0,0-6 0,0 8 0,-3-4 0,-3-2 0,4 2 0,-5 2 0,5 3 0,2-3 0,-2 6 0,-2 3 0,-3 4 0,3 3 0,1 6 0,3 0 0,0 17 0,0 5 0,0 10 0,0 8 0,0 7 0,0-1 0,0 2 0,0-2 0,3 4 0,1-5 0,3 5 0,-3 2 0,-2-2 0,-2-2 0,0-2 0,0 2 0,0 2 0,0 2 0,0-2 0,0-4 0,0 2 0,0-9 0,0-2 0,0-3 0,0-12 0,0-9 0,0-11 0,0-6 0,0-9 0,0-3 0,0-1 0,0-5 0,0-2 0,0-2 0,0 0 0,0-1 0,0 8 0,0-1 0,0 0 0,0 3 0,0-1 0,0 8 0,0-4 0,0-7 0,0 23 0,0 4 0,0 14 0,0 14 0,0 3 0,0 3 0,0 7 0,0-1 0,0 4 0,0 2 0,0-2 0,0-2 0,0-2 0,0 2 0,0-1 0,0 1 0,0-4 0,0-3 0,0-2 0,0-6 0,0-1 0,0 1 0,-2-9 0,-5-5 0,5-6 0,-4-6 0,3-7 0,3-5 0,0-1 0,0-3 0,0-4 0,0 2 0,0-9 0,0 1 0,0 1 0,0 1 0,0 6 0,0-2 0,0 2 0,0-7 0,0-2 0,0 5 0,0 11 0,0 19 0,0 15 0,0 5 0,0 11 0,0 2 0,0 2 0,0 2 0,0 0 0,0-2 0,0-4 0,0 4 0,-6-9 0,-1 7 0,3-2 0,2-9 0,2 2 0,0-5 0,0-10 0,0 0 0,0-4 0,0-14 0,0 1 0,0-12 0,0-8 0,0 2 0,0-8 0,0-3 0,0-2 0,0-3 0,0 1 0,2 2 0,5 5 0,-5-3 0,4 6 0,-4 1 0,-2 0 0,0 2 0,0 6 0,0 11 0,0 9 0,0 11 0,0 7 0,0 10 0,0 7 0,0 6 0,0 5 0,0 0 0,0-7 0,0-2 0,0-4 0,0 1 0,0-7 0,0-4 0,0-9 0,0-21 0,0-15 0,0-8 0,0-12 0,0 1 0,0-11 0,0-1 0,0-5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09:22:52.42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60 110 12287,'0'-11'0,"0"-7"0,0 16 0,0-6 0,0 8 0,0-9 0,0 7 0,0-7 0,0 11 0,0 5 0,0 6 0,-3-2 0,-1 2 0,-2 2 0,-1 2 0,7 3 0,0 0 0,0-1 0,0 1 0,0-1 0,0 1 0,0-9 0,0-5 0,0-12 0,0-5 0,0-9 0,0 1 0,0-1 0,0 1 0,0-1 0,0 0 0,0 1 0,0-1 0,0 7 0,-2 2 0,-5 3 0,5 1 0,-7 16 0,9 4 0,0 4 0,0 3 0,0-1 0,0 1 0,0 0 0,0-1 0,0 1 0,0-1 0,0 1 0,0 0 0,0-1 0,0 1 0,0-1 0,0 1 0,0-9 0,0-5 0,0-12 0,0-5 0,0-9 0,0-1 0,0-6 0,0 6 0,-2-5 0,-2 2 0,-3-3 0,1 6 0,6-5 0,0 4 0,0 2 0,0 1 0,0-1 0,0 0 0,0 7 0,0 0 0,0 9 0,0 4 0,0 13 0,0 4 0,0 3 0,0 0 0,0-1 0,0 3 0,0 4 0,2-4 0,2 6 0,3-2 0,-3 0 0,-2 1 0,-2-8 0,0 1 0,0-1 0,0 1 0,0 0 0,0-1 0,0-6 0,0 0 0,0-11 0,3 1 0,3-8 0,-4-12 0,5-1 0,-5-5 0,-2-1 0,0-5 0,0 1 0,0 0 0,0-1 0,0 3 0,0 7 0,0-1 0,0 0 0,-2 3 0,-2 2 0,-3 2 0,0 0 0,7 2 0,0 4 0,0 14 0,0 6 0,0 4 0,0 9 0,0 0 0,0 1 0,0 1 0,0-6 0,0 4 0,0-4 0,0-3 0,0 7 0,0 0 0,0-2 0,0-8 0,0-3 0,0-9 0,0-4 0,0-13 0,0-4 0,0-3 0,0 0 0,0-1 0,0-3 0,0-2 0,0-1 0,0 8 0,0-1 0,0 1 0,0-1 0,0 11 0,0 9 0,3 9 0,1 13 0,3 4 0,-3 7 0,0 1 0,1 1 0,1-2 0,9 0 0,-4 6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09:23:12.27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3763 164 12287,'13'0'0,"0"0"0,-6-6 0,6-1 0,-7 1 0,7 6 0,-8 0 0,12 0 0,-12-2 0,8-5 0,-9 5 0,13-7 0,-14 9 0,3 0 0,-12 0 0,1 2 0,-8 3 0,-2 1 0,4 7 0,-2-4 0,-2 0 0,-3-1 0,-1 5 0,-1-4 0,0 2 0,1 4 0,-3 1 0,-2-1 0,-2-2 0,2 2 0,2 0 0,3 1 0,-1-6 0,0-1 0,7 0 0,0-3 0,11-3 0,0 1 0,6-8 0,14-1 0,-1-6 0,7 0 0,0 1 0,-2-1 0,-3-5 0,1 3 0,0-2 0,4 4 0,-3-2 0,-3 0 0,-1 2 0,1-4 0,1 8 0,-8-8 0,-4 15 0,-14-2 0,-6 6 0,-4 12 0,-3-3 0,-2 4 0,-4 3 0,2-1 0,-6 1 0,-1-1 0,1 1 0,-1 0 0,-4-1 0,5 1 0,2-1 0,1 1 0,8 0 0,-1-1 0,1 1 0,1-7 0,3-2 0,2-2 0,9-3 0,4-15 0,13-4 0,4-4 0,3-3 0,-1 1 0,3-1 0,2 0 0,2 1 0,0-7 0,-4 0 0,4 2 0,-4 2 0,4 2 0,-4 1 0,-3-1 0,-8 11 0,-6 9 0,-10 11 0,-6 7 0,-10 1 0,-3 1 0,-2-1 0,-7 8 0,7-1 0,0 0 0,-3 2 0,5-4 0,-6 7 0,2-1 0,4 1 0,-5-7 0,20-15 0</inkml:trace>
  <inkml:trace contextRef="#ctx0" brushRef="#br0" timeOffset="1">3293 579 12287,'-18'16'0,"17"-15"0</inkml:trace>
  <inkml:trace contextRef="#ctx0" brushRef="#br0" timeOffset="-1">3249 596 12287,'11'-14'0,"15"-10"0,0-4 0,-6 2 0,2 0 0,4-2 0,-4 6 0,4-4 0,-5 4 0,-1 2 0,0 1 0,-1 1 0,1 5 0,-9-4 0,-5 15 0,-10-3 0,-5 10 0,-2 8 0,-8 4 0,-7 3 0,-1 1 0,-1 6 0,0-6 0,-5 8 0,5-3 0,0 0 0,-1 7 0,-6-5 0,5 2 0,19-16 0</inkml:trace>
  <inkml:trace contextRef="#ctx0" brushRef="#br0" timeOffset="1012">3176 624 12287,'-27'28'0,"-1"7"0,-1-5 0,1-1 0,22-22 0</inkml:trace>
  <inkml:trace contextRef="#ctx0" brushRef="#br0" timeOffset="1013">3058 753 12287,'-20'25'0,"10"-11"0</inkml:trace>
  <inkml:trace contextRef="#ctx0" brushRef="#br0" timeOffset="1011">3019 803 12287,'-1'2'0,"-18"21"0,-1-1 0,3-9 0,4 0 0,4-10 0,11-3 0,5-11 0,4-7 0,8-4 0,1-1 0,-1-4 0,1 1 0,0 4 0,-1-1 0,1-4 0,-3 1 0,1 7 0,-3-1 0,0 0 0,7 1 0,-9-1 0,2 1 0,-2-1 0,5 3 0,-5 4 0,-5 4 0,-5 11 0,-12 5 0,-2 8 0,-4 9 0,-9-2 0,-2 6 0,2-2 0,2 0 0,-4 0 0,0-4 0,0 2 0,-3 2 0,7 2 0,-6-4 0,2 3 0,0-4 0,0-1 0,6-2 0,1-1 0,-1 1 0,3 0 0,1-3 0,5-2 0,3-2 0,-8-8 0,14 1 0,-2-10 0,8-3 0,5-8 0,6 2 0,-2-4 0,3-3 0,1 0 0,3 1 0,-1-1 0,1 1 0,6-1 0,0 0 0,-2 1 0,-2-1 0,4 1 0,0-1 0,-2 3 0,-2 4 0,-9-3 0,0 10 0,-9 1 0,3 12 0,-14 6 0,-6 11 0,3-10 0</inkml:trace>
  <inkml:trace contextRef="#ctx0" brushRef="#br0" timeOffset="1009">3097 723 12287,'-2'3'0,"-25"21"0,25-21 0</inkml:trace>
  <inkml:trace contextRef="#ctx0" brushRef="#br0" timeOffset="1007">3058 764 12287,'-11'14'0,"-3"0"0</inkml:trace>
  <inkml:trace contextRef="#ctx0" brushRef="#br0" timeOffset="1005">3019 806 12287,'-1'1'0,"-25"27"0,0 0 0,-7 5 0,7-7 0,0-2 0,-2-2 0,4 4 0,-7 0 0,3-2 0,4-2 0,2-5 0,3-2 0,-1-1 0,1-1 0,10-5 0,9-8 0,11-11 0,6-6 0,3-3 0,2-1 0,1-5 0,4-7 0,5-2 0,-3 0 0,1 5 0,5 1 0,0-5 0,0 1 0,-3-2 0,3 2 0,-7-1 0,1 7 0,-3 6 0,0 5 0,-6 1 0,-13 12 0</inkml:trace>
  <inkml:trace contextRef="#ctx0" brushRef="#br0" timeOffset="1002">3176 653 12287,'-1'1'0,"-18"21"0,-1 2 0,9-10 0</inkml:trace>
  <inkml:trace contextRef="#ctx0" brushRef="#br0" timeOffset="1003">3097 747 12287,'-6'6'0</inkml:trace>
  <inkml:trace contextRef="#ctx0" brushRef="#br0" timeOffset="1001">3058 782 12287,'-11'10'0</inkml:trace>
  <inkml:trace contextRef="#ctx0" brushRef="#br0" timeOffset="999">3019 817 12287,'-14'11'0,"-14"18"0,4-3 0,-2-2 0,2-2 0,-4 2 0,1 0 0,4-5 0,1-1 0,2 3 0,1-10 0,-1 0 0,9 7 0,2-18 0,12 2 0,3-9 0,7-4 0,5-2 0,1-6 0,1-1 0,-1 0 0,7 1 0,3-3 0,-1-2 0,0-2 0,5 0 0,-7 6 0,0 1 0,-25 18 0</inkml:trace>
  <inkml:trace contextRef="#ctx0" brushRef="#br0" timeOffset="997">3167 714 12287,'2'-1'0,"5"-5"0</inkml:trace>
  <inkml:trace contextRef="#ctx0" brushRef="#br0" timeOffset="994">3176 701 12287,'-1'1'0,"-15"11"0</inkml:trace>
  <inkml:trace contextRef="#ctx0" brushRef="#br0" timeOffset="995">3019 842 12287,'-22'17'0,"-9"5"0,1 4 0,1-2 0,5 2 0,-4-11 0,2 5 0,2-3 0,2 1 0,3-1 0,-1-2 0,0-2 0,9-8 0,5 1 0,12-12 0,5-5 0,9-9 0,2 1 0,4-1 0,-4 0 0,6 1 0,-2-3 0,0-4 0,7 4 0,-5-6 0,0 2 0,1 0 0,-22 19 0</inkml:trace>
  <inkml:trace contextRef="#ctx0" brushRef="#br0" timeOffset="993">3037 792 12287,'1'-1'0,"19"-18"0</inkml:trace>
  <inkml:trace contextRef="#ctx0" brushRef="#br0" timeOffset="991">3076 753 12287,'1'-1'0,"19"-18"0</inkml:trace>
  <inkml:trace contextRef="#ctx0" brushRef="#br0" timeOffset="989">3118 714 12287,'18'-12'0,"-9"6"0,-9 12 0,-7 5 0,6-10 0</inkml:trace>
  <inkml:trace contextRef="#ctx0" brushRef="#br0" timeOffset="987">3019 849 12287,'-1'1'0,"-18"19"0,-1-1 0,1 1 0,-1 0 0,0-1 0,1 1 0,-1-1 0,1 1 0,-1 0 0,7-7 0,0-2 0,-2-3 0,6 8 0,2-16 0,14 0 0,4-3 0,8-10 0,1-4 0,0-7 0,-1 2 0,3-4 0,2 2 0,2-2 0,7 4 0,-7-6 0,-19 20 0</inkml:trace>
  <inkml:trace contextRef="#ctx0" brushRef="#br0" timeOffset="985">3019 901 12287,'-1'2'0,"-18"21"0,-7 6 0,-1-3 0,4-2 0,1-2 0,2-3 0,1 1 0,-1-1 0,0 1 0,7-3 0,0-3 0,-2-8 0,6 5 0,1-11 0,10 0 0,4-9 0,7-2 0,3-8 0,1 1 0,0-6 0,5 0 0,2 3 0,-4-1 0,-1-2 0,1-2 0,0 0 0,-1 6 0,1 0 0,-1 1 0,-18 17 0</inkml:trace>
  <inkml:trace contextRef="#ctx0" brushRef="#br0" timeOffset="983">3019 875 12287,'-1'1'0,"-18"26"0,-1-1 0,1 2 0,-1-6 0,-2 4 0,-2-2 0,-2 2 0,0-4 0,4 4 0,-4-4 0,0-3 0,-2 1 0,8-3 0,3-4 0,6-4 0,-2-9 0,10-2 0,3-5 0,9-4 0,11-8 0,-1-1 0,1 1 0,0-5 0,-1 0 0,1 2 0,-1-2 0,1 2 0,0 7 0,-3 2 0,-4-2 0,2 4 0,-8-2 0,-1 11 0,-6 2 0,-2 8 0,-4 12 0,-7-1 0,-5 1 0,-1 0 0,-1-1 0,0 1 0,1-1 0,1 1 0,3 0 0,2-1 0,-2 1 0,-3-7 0,-1 0 0,6-9 0,0 3 0,10-5 0,1-4 0,9-3 0,4-1 0,0-9 0,4 2 0,-2-5 0,2-1 0,0-1 0,1 3 0,-6 1 0,-1 3 0,4 7 0,-6-7 0,-1 11 0,-6 2 0,-8 2 0,-3 11 0,-2 2 0,0 2 0,0-4 0,-7 1 0,0 1 0,1 2 0,-1 3 0,1-3 0,-1-4 0,0 5 0,1-7 0,-1 0 0,7-1 0,0-3 0,6-5 0,-6 5 0,11-5 0,0-4 0,6-5 0,12 3 0,-3-9 0,2-3 0,-2-1 0,11 4 0,-4 0 0,1-2 0,1-3 0,-2 1 0,-1 2 0,1 1 0,0-1 0,-3 4 0,-2 0 0,-2 1 0,3-1 0,-8 6 0,1-1 0,-11 10 0,-5 3 0,3 6 0,-9-5 0,-2 3 0,-3 5 0,5-6 0,0 4 0,-2 1 0,-3-4 0,-1 0 0,-1-3 0,9-1 0,3-9 0,8-5 0,8-4 0,7-11 0,7-2 0,4-2 0,3-6 0,-3 3 0,7 1 0,4 0 0,2-7 0,0 2 0,0-2 0,0 3 0,-38 31 0</inkml:trace>
  <inkml:trace contextRef="#ctx0" brushRef="#br0" timeOffset="981">3048 792 12287,'7'-7'0,"-4"5"0</inkml:trace>
  <inkml:trace contextRef="#ctx0" brushRef="#br0" timeOffset="979">3095 753 12287,'2'-3'0</inkml:trace>
  <inkml:trace contextRef="#ctx0" brushRef="#br0" timeOffset="977">3135 714 12287,'1'-1'0,"19"-19"0,-10 12 0,-5 8 0,-10 11 0,-8 6 0,12-16 0</inkml:trace>
  <inkml:trace contextRef="#ctx0" brushRef="#br0" timeOffset="975">3019 845 12287,'-7'5'0,"-19"15"0,0-1 0,6-1 0,0-3 0,1-2 0,-1-2 0,3 4 0,4-2 0,-5-8 0,18 1 0,-2-12 0,9-7 0,3-5 0,10-8 0,8-2 0,1-1 0,-1 1 0,5-4 0,-5 3 0,2-1 0,5-5 0,2 0 0,3 0 0,-20 18 0</inkml:trace>
  <inkml:trace contextRef="#ctx0" brushRef="#br0" timeOffset="-9">3209 596 12287,'25'-22'0,"14"-13"0,0 2 0,-2 7 0,-4 4 0,-5 3 0,-8 1 0,-1 5 0,-5 4 0,-1 9 0,-11 3 0,-2 3 0,-9 3 0,-11 6 0,1-2 0,-1 2 0,1 3 0,-3 1 0,-2-1 0,-2-5 0,0 4 0,6-4 0,1 3 0,-1-3 0,8-4 0</inkml:trace>
  <inkml:trace contextRef="#ctx0" brushRef="#br0" timeOffset="-11">3176 613 12287,'-1'0'0,"-10"2"0,5-4 0,12-5 0,7-6 0,5-4 0,1-9 0,3 0 0,2 2 0,2 2 0,7 2 0,-5 1 0,3-1 0,3 0 0,3-6 0,3 0 0,-1 2 0,0 2 0,0 3 0,-2-1 0,-4 3 0,-7 4 0,-4-2 0,-3 8 0,-10 0 0,-9 10 0,-11 3 0,-6 7 0,-9 5 0,-3 1 0,1-1 0,0-5 0,-7 4 0,4-4 0,-1 5 0,-1 1 0,9 1 0,-4-1 0,2-1 0,0-5 0,0 4 0,6-6 0,0 2 0,1 0 0,6-6 0,0 6 0,10-9 0,3 1 0,11-10 0,7-8 0,1 2 0,3-4 0,2-4 0,2-5 0,7-3 0,-5 8 0,0-1 0,1 1 0,3-7 0,-3-1 0,1 3 0,5 3 0,0-5 0,0-1 0,-5 3 0,-1 3 0,-3 1 0,-7 3 0,-1 1 0,-5 3 0,4 9 0,-17-5 0,0 9 0,-11 9 0,-13 4 0,-2 4 0,-6 1 0,3-3 0,1-2 0,0 2 0,-5 3 0,5 1 0,-1 1 0,1 0 0,0-7 0,4 0 0,-2 0 0,2-2 0,4 0 0,5-7 0,2 3 0,8-1 0,-1-12 0,12-3 0,7-2 0,5-4 0,1-3 0,3-1 0,2-1 0,2 0 0,9 1 0,-4-1 0,1 1 0,1-1 0,0 0 0,4 1 0,-2-1 0,-3 1 0,-8 6 0,2 2 0,-4 2 0,-2 5 0,-9-3 0,-5 7 0,-6-2 0,-6 15 0,-10 2 0,-8 3 0,3 1 0,-8 1 0,1-1 0,-5 1 0,3 0 0,-3-1 0,0 1 0,3-1 0,0 1 0,6 0 0,-3-1 0,3 1 0,-2-7 0,2 0 0,3 0 0,-3-2 0,6 4 0,5-8 0,0-1 0,11-8 0,8-4 0,10-8 0,3 4 0,3-3 0,2-3 0,2-1 0,2-3 0,-4 1 0,3-1 0,-3 0 0,4-3 0,0 1 0,0 4 0,1 1 0,-1-1 0,-4 1 0,2 2 0,-2 2 0,-2 8 0,-3-1 0,-8 6 0,-4 6 0,-14 5 0,-6 9 0,-4-1 0,-3 3 0,-2 2 0,-1 2 0,-4-2 0,-5 5 0,6-3 0,-1 0 0,-1 2 0,6-6 0,-6 4 0,2-4 0,0-3 0,0 1 0,6 0 0,0-1 0</inkml:trace>
  <inkml:trace contextRef="#ctx0" brushRef="#br0" timeOffset="973">3097 752 12287,'-9'0'0,"7"0"0,0 1 0</inkml:trace>
  <inkml:trace contextRef="#ctx0" brushRef="#br0" timeOffset="972">3058 769 12287,'-3'3'0,"-3"-3"0,4 0 0,-7 0 0,9 0 0,0 9 0,9-7 0,2 3 0</inkml:trace>
  <inkml:trace contextRef="#ctx0" brushRef="#br0" timeOffset="-13">3841 909 12287,'11'0'0,"-2"-9"0,-9 7 0,-2-7 0,-5 9 0,-4 0 0</inkml:trace>
  <inkml:trace contextRef="#ctx0" brushRef="#br0" timeOffset="969">3097 733 12287,'-7'0'0,"3"0"0,-5 0 0,9 0 0,9 0 0,2 0 0</inkml:trace>
  <inkml:trace contextRef="#ctx0" brushRef="#br0" timeOffset="-17">3841 817 12287,'5'1'0,"23"5"0,-2 1 0,-6-5 0,-1 4 0,-8-3 0,-19 5 0,-14-8 0</inkml:trace>
  <inkml:trace contextRef="#ctx0" brushRef="#br0" timeOffset="2">3920 1007 12287,'0'-11'0,"2"-4"0,5 8 0,-5-1 0,4 1 0,-4 5 0,-2-15 0,0 14 0,-2-12 0,-4 9 0,-5-1 0,-9 7 0,1-6 0,-1-1 0,0 3 0</inkml:trace>
  <inkml:trace contextRef="#ctx0" brushRef="#br0" timeOffset="967">3019 811 12287,'-7'0'0,"0"0"0,-6 0 0,9 0 0,-7 0 0,4 0 0,3 0 0,-9 0 0,6 2 0,-6 5 0,9-5 0,-13 7 0,14-9 0,-14 0 0,6 0 0,-8 0 0</inkml:trace>
  <inkml:trace contextRef="#ctx0" brushRef="#br0" timeOffset="133511.72">3038 733 12287,'0'-20'0,"0"7"0,0 0 0,0 9 0,0-3 0,0 14 0,0 6 0,0 4 0,-2 3 0,-5-1 0,-6 1 0,2-7 0,-2 0 0,-2 2 0,-2-6 0,-3-3 0,0 5 0,1 0 0</inkml:trace>
  <inkml:trace contextRef="#ctx0" brushRef="#br0" timeOffset="74095.72">2195 145 12287,'0'11'0,"0"-3"0,0-8 0,-9 0 0,-1 0 0</inkml:trace>
  <inkml:trace contextRef="#ctx0" brushRef="#br0" timeOffset="74678.72">79 7 12287,'-14'0'0,"1"0"0,9 0 0,-5 0 0,1 0 0,5 0 0,-14 9 0,6 2 0</inkml:trace>
  <inkml:trace contextRef="#ctx0" brushRef="#br0" timeOffset="4">4508 458 12287,'-11'11'0,"-6"-2"0,6 0 0,-9 1 0,0 1 0,1 5 0,-1-8 0,1 3 0,-1 4 0,-2 3 0,-2 1 0,-4-1 0,-2-5 0,6 4 0,-5-4 0,3 5 0,0 1 0,0-5 0,6-1 0,1 2 0,1-4 0,5 2 0,7 2 0,3-4 0,3 2 0,0 0 0,3-2 0,3-5 0,3-12 0,6-7 0,-2-5 0,2-1 0,-4-1 0,2 1 0,0-1 0,-2 0 0,7 1 0,-5-1 0,4 3 0,3 4 0,-1-5 0,1 5 0,0-4 0,-1-3 0,1 1 0,-1-1 0,1 0 0,0 1 0,-1 1 0,1 3 0,-3 2 0,-4-2 0,5 4 0,-5-2 0,4-2 0,3 4 0,-1-2 0,1 8 0,-9-1 0,-7 10 0,-8 3 0,-7 8 0,-9-2 0,-1 4 0,-5 3 0,4 6 0,-4 0 0,2 0 0,-2 3 0,2-5 0,-9 6 0,-2 1 0,-2-1 0,-2 3 0,-3 6 0,-3 2 0,-8 5 0,3-4 0,-2 3 0,2-3 0,6-3 0,7-13 0</inkml:trace>
  <inkml:trace contextRef="#ctx0" brushRef="#br0" timeOffset="5">3751 1065 12287,'-34'20'0,"10"0"0,-2-3 0,7-1 0,6-3 0,-3-7 0,10 7 0,-1-8 0,7 6 0,0-5 0,0 5 0,0 9 0,0-9 0,0-1 0,0-3 0,0-5 0,0 7 0,9-9 0,-7 0 0,16 0 0,-5 0 0,4 0 0,3 0 0,-1-7 0,1-1 0,-1-3 0,1-2 0,2-7 0,2 0 0,2 1 0,9-9 0,-3-5 0,5-4 0,3-2 0,-1-3 0,2-3 0,5-8 0,-5 5 0,7-8 0,-15 14 0,0-3 0,-1 3 0,3 5 0,-7 2 0,-8 7 0,-3 6 0,1-2 0,1 11 0,-8 2 0,-2 1 0,0 1 0,-7 0 0,7 5 0,-1-3 0,-5 1 0,5 6 0,-8 2 0,0 4 0,-2 5 0,-4 9 0,-8-1 0,-3 1 0,-5 0 0,-4 1 0,-7 6 0,-4 5 0,-4 12 0,-5 4 0,-6 0 0,-5 0 0,-4 6 0,-2-2 0,-2 5 0,2 2 0,4-3 0,5-3 0,1-8 0,1 5 0,-7 0 0</inkml:trace>
  <inkml:trace contextRef="#ctx0" brushRef="#br0" timeOffset="1014">4429 1125 12287,'-8'-11'0,"3"2"0,-8 9 0,7 0 0,-7 0 0,6 0 0,-6 0 0,7 0 0,-7 0 0,8 0 0,-10 2 0,8 5 0,1-5 0,6 9 0,0-5 0,0-3 0,0 7 0,2-5 0,5 1 0,-3 1 0,9-7 0,0 0 0,7 0 0,-1 0 0,1 0 0,-1 0 0,1 0 0,-9-2 0,-5-5 0,-6 5 0,-6-5 0,-7 5 0,-5 2 0,-1 0 0,-1 0 0,1 0 0,-3 0 0,-2 0 0,-2 0 0,0 0 0,4 0 0,-2 0 0,-2 0 0,-7 0 0,5 0 0,-3 0 0,1 0 0,-3 0 0,7 0 0,4 0 0,3 0 0,-1 0 0,18 0 0,8 0 0,10 0 0,3 0 0,1 0 0,-1 0 0,1 0 0,6-2 0,0-2 0,-2-3 0,-2 3 0,4 2 0,0 2 0,-2 0 0,-2 0 0,4-7 0,0 1 0,-2 1 0,-2 3 0,-2 2 0,-1 0 0,1 0 0,-1 0 0,1 0 0,-9 0 0,-2 0 0,-25 7 0,-3-1 0,-5 1 0,4-7 0,-2 2 0,-4 4 0,2-3 0,-8 3 0,-1-2 0,3 3 0,-7-5 0,4 5 0,-4-5 0,-2-2 0,2 6 0,2 1 0,2-3 0,-2-2 0,7-2 0,0 0 0,2 0 0,-1 0 0,-5 7 0,6-1 0,2-1 0,-5-3 0,3-2 0,9 0 0,17 0 0,13 0 0,4 0 0,3 0 0,-1 0 0,3 0 0,2 0 0,2 0 0,3 0 0,-3 0 0,4 0 0,1 0 0,6 0 0,-5 0 0,5 0 0,3 0 0,-1 0 0,0 0 0,0-2 0,0-5 0,-2 5 0,-2-4 0,-4 3 0,-3 3 0,5-2 0,-7-2 0,-2-3 0,-2 3 0,-3 2 0,-8 2 0,-4 0 0,-14 0 0,-6 0 0,-4 2 0,-5 2 0,-2 3 0,-2-3 0,-3-2 0,6 1 0,-6 1 0,-1 2 0,-1 1 0,-4-5 0,3 3 0,-3 1 0,4 1 0,-1-5 0,-3 2 0,-2 3 0,-2-1 0,-1-6 0,1 0 0,0 0 0,0 0 0,0 0 0,-1 0 0,1 0 0,2 0 0,2 0 0,5 0 0,2 0 0,1 0 0,8 0 0,-1 0 0,1 0 0,6 0 0,0 0 0,8-2 0,1-2 0,8-3 0,7 1 0,9 6 0,-1 0 0,1 0 0,-1 0 0,3 0 0,2 0 0,2 0 0,9 0 0,-2 0 0,2 0 0,-3 0 0,5 0 0,-4 0 0,2 0 0,-2 0 0,1 0 0,-5-3 0,-1-1 0,0-2 0,-2-1 0,-6 7 0,0 0 0,-1 0 0,-17 0 0,-10 0 0,-14 0 0,-11 0 0,-4 0 0,-4 0 0,-3 0 0,-1 0 0,-8 0 0,8 0 0,1 0 0,3 0 0,-5 0 0,-2 0 0,0 0 0,0 0 0,5 0 0,40 0 0</inkml:trace>
  <inkml:trace contextRef="#ctx0" brushRef="#br0" timeOffset="1015">3206 1222 12287,'0'7'0,"0"0"0,8-1 0,12-6 0,0 0 0,-1 0 0,1 7 0,1-1 0,3-1 0,3-3 0,5-2 0,-3 0 0,-1 0 0,0 0 0,5 0 0,-5 0 0,0 0 0,1 0 0,3 0 0,-5 0 0,-3 0 0,-3 0 0,5 0 0,1 0 0,-4 0 0,-9 0 0,-8 0 0,-12 0 0,-10 0 0,-8 0 0,-6 0 0,-11 0 0,-3 0 0,-2 0 0,-6 0 0,4 0 0,-2 0 0,-4 0 0,-1 6 0,1 1 0,4-3 0,2-2 0,-5-2 0,8 0 0,1 0 0,3 0 0,4 7 0,0-1 0,2-1 0,0-3 0,-6-2 0,8 0 0,5 0 0,10 0 0,18 0 0,11 0 0,9 0 0,4 0 0,4 0 0,2 0 0,3-2 0,6-3 0,1-1 0,-1 2 0,0 1 0,2 3 0,3 0 0,2 0 0,6-2 0,-4-2 0,0-3 0,0 3 0,6 2 0,-2 2 0,1 0 0,-8 0 0,-1 0 0,-16 0 0,3 0 0,-14 0 0,-10 0 0,-12-2 0,-27-3 0,-5-1 0,-7 1 0,-6 3 0,-9 2 0,0 0 0,1 0 0,-6 2 0,3 3 0,5 1 0,-1-1 0,1-1 0,-1 0 0,5 3 0,6-3 0,0-2 0,3 1 0,3 1 0,3 2 0,-2 1 0,11-7 0,0 0 0,-1 0 0,3 0 0,7 0 0,-1 0 0,0 0 0,1 0 0,-1 0 0,1 0 0,8 0 0,13 0 0,15 0 0,9 0 0,5 0 0,8 0 0,9 0 0,2 0 0,5 0 0,1 0 0,5 0 0,2 0 0,3 0 0,5 0 0,-5 0 0,-3-2 0,-2-5 0,2 5 0,-2-4 0,-7 3 0,-3 3 0,-12 0 0,-9 0 0,-1 0 0,-12 0 0,-17 0 0,-15 0 0,-7 0 0,-4 0 0,-9 0 0,2 0 0,-4 0 0,-2 0 0,-7 0 0,-2 0 0,-2 0 0,-4 0 0,-3-2 0,-4-2 0,-2-3 0,-2 3 0,-3 0 0,5-1 0,-2-1 0,2 1 0,2 3 0,4 2 0,5 0 0,6 0 0,7 0 0,6 0 0,9 2 0,9 5 0,6-3 0,9 9 0,9-8 0,4 1 0,5-4 0,1-2 0,7 0 0,3 0 0,1 0 0,5 0 0,0 0 0,2-2 0,-2-2 0,-1-3 0,14-1 0,-8 3 0,3-1 0,5 1 0,-4 3 0,8 2 0,2-2 0,3-4 0,8 3 0,3-3 0,-3 4 0,-4 2 0,9 0 0,-14 2 0,-1 2 0,-7 3 0,-9-1 0,-6-6 0,-9 2 0,-9 5 0,-9-5 0,-12 5 0,-7-5 0,-11-2 0,-5 0 0,-3 0 0,-10 0 0,3 0 0,-9 0 0,0 0 0,-4 0 0,2 0 0,-2 0 0,0 0 0,1 0 0,-3 0 0,6 0 0,0 0 0,0 0 0,-4 0 0,4 0 0,0 0 0,0 0 0,3 0 0,3 0 0,1 0 0,2 0 0,-3 0 0,14 0 0,0 0 0,-1 0 0,3 0 0,17 0 0,9 0 0,11 0 0,15 0 0,5 0 0,-1 0 0,7 0 0,-4 0 0,4 0 0,2 0 0,7 0 0,2 0 0,0-2 0,0-5 0,4 5 0,-2-5 0,2 5 0,3 2 0,4 0 0,-11 0 0,-3 0 0,-3 0 0,6 0 0,-16 0 0,-3 0 0,-5 0 0,-14 0 0,-5 0 0,-16 0 0,-11 0 0,-6 0 0,-5 0 0,-6 0 0,0 0 0,0 0 0,-7 0 0,-2 2 0,0 3 0,0 1 0,-4 1 0,4-7 0,0 0 0,0 0 0,-6 2 0,4 2 0,-1 3 0,6-3 0,6-2 0,4-2 0,4 0 0,3 0 0,2 0 0,6 0 0,1 0 0,8 0 0,11 0 0,13 0 0,4 0 0,3 0 0,6 0 0,2 0 0,3 0 0,4 0 0,2 0 0,4 0 0,2 0 0,3 0 0,9 0 0,-3 3 0,2 1 0,-1 2 0,8 1 0,-7-7 0,-2 0 0,-2 0 0,-4 0 0,-7 0 0,1 0 0,-10 0 0,-19 0 0,-20 0 0,-13 0 0,-10 0 0,-7-2 0,-7-3 0,-4-1 0,0 2 0,-7 1 0,5 3 0,-3 0 0,3 0 0,-2 0 0,6 0 0,0-2 0,0-4 0,-4 4 0,8-5 0,5 3 0,4-3 0,2 5 0,-4-5 0,2 3 0,3-2 0,8 3 0,-2-3 0,17 4 0,16 2 0,12 0 0,20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09:23:21.39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1172 1292 12287,'0'-11'0,"0"3"0,0 8 0,-3 0 0,-3 0 0,4 0 0,-7-3 0,7-1 0,-5-3 0,3-1 0,-9 1 0,6 5 0,-6-4 0,9-5 0,-13 0 0,14 0 0,-5 2 0,8 11 0,0 5 0,0-3 0,2 7 0,2 0 0,3 0 0,-1-5 0,-4 5 0,5-2 0,-3 6 0,9-2 0,-8-4 0,3 8 0,-8-17 0,0 0 0,-8-8 0,-3-12 0,0 1 0,-6-1 0,3 0 0,-3 1 0,0-7 0,1-1 0,3 4 0,-2 1 0,-2 2 0,-1 1 0,5-1 0,-2 0 0,8 1 0,1 8 0,6 4 0,2 12 0,5 1 0,-3 9 0,7-1 0,0 3 0,0 3 0,-5-3 0,7 0 0,0 1 0,-2 4 0,7 2 0,-8-5 0,4 1 0,-1-1 0,-3 1 0,6 2 0,-3 2 0,2 2 0,-4 0 0,0-6 0,0-1 0,0 1 0,-5-1 0,7 1 0,-8-9 0,-5-11 0,-11-15 0,0-9 0,-7 2 0,7-6 0,-2 1 0,0 1 0,0 0 0,-6 7 0,1-3 0,5-4 0,-4 4 0,4-4 0,-5 2 0,-1-2 0,-1 2 0,0-7 0,3 3 0,4 4 0,-4-4 0,4 1 0,-3 4 0,3 1 0,-2 2 0,6 1 0,-2-1 0,7 9 0,-5 5 0,11 10 0,3 5 0,1 1 0,3 4 0,-5 5 0,5 1 0,2-1 0,2 3 0,7 4 0,-1 0 0,-1 5 0,-3-9 0,-2-5 0,-2 11 0,4-8 0,-2 2 0,2 0 0,1-3 0,-1 3 0,-2 2 0,2 2 0,0 0 0,1-6 0,-5-1 0,-3 1 0,1-3 0,-5-1 0,3-3 0,-1-9 0,-8-4 0,-2-13 0,-5-4 0,-2-3 0,5-2 0,-7-4 0,-3-4 0,-1-1 0,0-4 0,1 7 0,3 0 0,-2-1 0,-2-3 0,-3 5 0,0 1 0,1-2 0,1 4 0,1-6 0,2-1 0,0 1 0,-7 6 0,9-5 0,-5 3 0,-1 0 0,1 0 0,3 6 0,2 1 0,-2-1 0,4 1 0,-2-1 0,8 9 0,-3 5 0,10 12 0,4 7 0,-1 5 0,8 1 0,0 1 0,-2-1 0,6 1 0,-4 0 0,3-1 0,-3 1 0,4 2 0,-4 1 0,4 4 0,3-3 0,0 4 0,-1-2 0,1-2 0,-1-2 0,3 4 0,2 2 0,0 3 0,-6 4 0,1-7 0,-6-2 0,5-4 0,-7-9 0,-5 0 0,-4 2 0,-4-6 0,-2-7 0,-5-11 0,-2-10 0,-2-14 0,-7 0 0,1-1 0,-1 1 0,-6-4 0,0 4 0,2-2 0,2 3 0,3-3 0,-3 7 0,0-1 0,3 1 0,-12-5 0,11 5 0,-1 0 0,-1-1 0,2-3 0,1 3 0,1 1 0,5 0 0,-4 2 0,4 4 0,-5-4 0,-1-3 0,1-3 0,5 6 0,-4 4 0,4 2 0,4 9 0,0 5 0,9 12 0,0 7 0,0 5 0,0 1 0,2 1 0,3 0 0,1-1 0,7 1 0,-4-1 0,2 1 0,4 0 0,1 6 0,-1 0 0,-2 0 0,2 2 0,3-6 0,1 6 0,-1-2 0,-5 1 0,4 5 0,-4-6 0,4-2 0,3-2 0,0 2 0,-3-2 0,-2-5 0,-2 1 0,-8-1 0,3-8 0,-8-9 0,-2-11 0,-4-6 0,-5-3 0,-9-2 0,1-2 0,-1-2 0,0-7 0,1 5 0,-1-2 0,1-5 0,-7 4 0,-1 1 0,3-1 0,3 1 0,1-1 0,1-3 0,-1 3 0,0 3 0,3-5 0,2 5 0,2-1 0,-3 1 0,1 2 0,2 6 0,4 1 0,1-1 0,3 1 0,-8-1 0,9 9 0,-3 5 0,12 12 0,1 7 0,7 5 0,-4 1 0,0 1 0,-1-1 0,5 1 0,-4 0 0,2-1 0,4 1 0,-4-1 0,2 1 0,2 2 0,3 4 0,-5-4 0,0 4 0,2-2 0,3 2 0,1-4 0,1 6 0,0-2 0,-1 0 0,1 7 0,-1-7 0,-1-2 0,-5-2 0,4-3 0,-4 1 0,-4-9 0,0-5 0,-11-12 0,-3-7 0,-1-5 0,-14-1 0,3-3 0,-3-2 0,-4-2 0,0-7 0,2 5 0,1 0 0,1-1 0,-11-3 0,12 3 0,-3 1 0,0 0 0,3-5 0,-3 7 0,-2 0 0,-2-3 0,2 8 0,9-8 0,2 3 0,-3 0 0,-1 0 0,0 6 0,1 1 0,3-1 0,2 1 0,-2-1 0,-2 7 0,8 0 0,1 11 0,6 2 0,6 8 0,3 12 0,2-3 0,4-4 0,-4 11 0,2-4 0,3 2 0,1 0 0,3-3 0,-1 3 0,1 2 0,-1 2 0,1 0 0,0-4 0,-1 2 0,1 2 0,-1 0 0,-1-4 0,-3 0 0,-2-3 0,-6 3 0,6-15 0,-11-1 0,-2-8 0,-11-5 0,-13-10 0,-2-11 0,2-1 0,2 1 0,-4-5 0,0 5 0,2 0 0,2 0 0,-4 1 0,0 6 0,2-3 0,2-2 0,3-1 0,-1 6 0,0-1 0,1 2 0,-1-8 0,-2 11 0,-2-3 0,-2-4 0,0 2 0,7 7 0,-1 2 0,0 9 0,9-3 0,7 11 0,8 3 0,1 8 0,8-2 0,2 5 0,3 1 0,1 1 0,1-1 0,-1 1 0,1 0 0,0-1 0,-1 1 0,1-1 0,-1 1 0,1 0 0,0-1 0,-1 1 0,1-1 0,-1 3 0,1 2 0,0 2 0,-1-2 0,1-4 0,-1-5 0,1-2 0,0 0 0,-10-4 0,-5-9 0,-10-11 0,-8-6 0,-4-3 0,-3-2 0,-1-2 0,-6-2 0,6-2 0,-5 4 0,4-2 0,2 2 0,-4-5 0,0 3 0,5 2 0,1 3 0,-8 1 0,11 0 0,0 1 0,-3-1 0,3 1 0,0-1 0,2 0 0,2 1 0,-2-1 0,4 9 0,11 5 0,5 10 0,4 5 0,-1 2 0,8 2 0,-5 6 0,4 1 0,3 0 0,6 6 0,2 2 0,1 0 0,-1 1 0,5 6 0,-5-3 0,2 3 0,5-2 0,2 4 0,3-5 0,-3 5 0,-5 3 0,1-10 0,-9-2 0,0 1 0,-9-8 0,5 6 0,-9-17 0,-14-10 0,-3-10 0,-5-8 0,-7-1 0,3-1 0,2 0 0,0 1 0,-6-1 0,-1 1 0,0-1 0,1-6 0,-1 0 0,1 2 0,-1 2 0,0 5 0,1 1 0,1 3 0,5-2 0,-4 4 0,4-2 0,4 11 0,5 0 0,8 10 0,9 10 0,5-1 0,1 16 0,3 2 0,4 2 0,-2 0 0,9 0 0,-1-2 0,-1 0 0,4 12 0,-7-7 0,0-1 0,1-4 0,3 6 0,-3-6 0,-1 0 0,0 2 0,-2-7 0,-6 1 0,-1-3 0,1-4 0,-7-2 0,-2-3 0,-2 1 0,-3-9 0,-6-11 0,-2-15 0,-4-7 0,-7-4 0,-5-7 0,-2 5 0,1-3 0,-1-4 0,-6 1 0,0-1 0,2 2 0,2-2 0,-4 5 0,0-3 0,2 0 0,2 3 0,-4 2 0,0 8 0,2 0 0,2 1 0,3 8 0,8 4 0,6 16 0,12 11 0,13 10 0,1 7 0,12 2 0,0 1 0,-3-1 0,7 6 0,-4 1 0,4 0 0,2 2 0,0-5 0,3 7 0,-1 1 0,-2-1 0,3 8 0,-16 6 0,-2-8 0,-3-8 0,-3-15 0,-5-7 0,-4-15 0,-12-13 0,-3-14 0,-7-8 0,-5-19 0,-1-3 0,-1-6 0,1 0 0,-1 2 0,-2 6 0,1-2 0,1 3 0,-4 4 0,11 4 0,-5 4 0,-1 3 0,-1 2 0,1 8 0,1 3 0,5 2 0,-2 13 0,8 7 0,10 3 0,10 19 0,4-3 0,3 0 0,6 11 0,2 0 0,3 9 0,3 4 0,-3 2 0,-1 7 0,1-2 0,-1-5 0,-6-2 0,2-15 0,-6-9 0,-7 0 0,5-6 0,-8 8 0,10-8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09:23:26.06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871 118 12287,'20'19'0,"-1"-8"0,-6-2 0,0-9 0,-8 0 0,6 0 0,-5 0 0,-4 0 0,7 0 0,-9 0 0,-2 0 0,-5 0 0,-6 0 0,2 0 0,-2 0 0,-4 0 0,-7 0 0,2-2 0,-6-3 0,0-3 0,-5-3 0,2 4 0,-1-4 0,-1 1 0,3-1 0,-7 4 0,6-4 0,-2 3 0,1 3 0,8-4 0,-2 3 0,4 2 0,2 1 0,12 3 0,8 0 0,10 0 0,10 0 0,4 0 0,2 0 0,-2 0 0,4 7 0,1-1 0,-1-1 0,0-3 0,5 5 0,-7-1 0,0-2 0,3-1 0,-8-1 0,8 2 0,-3 3 0,0-3 0,0-2 0,-6-2 0,-1 0 0,1 0 0,-1 0 0,1 0 0,0 0 0,-12 0 0,-8 0 0,-11-2 0,-6-5 0,-3 5 0,1-4 0,-1 4 0,1 2 0,-7-3 0,-3-1 0,1-2 0,0 1 0,-5 3 0,5 2 0,-3 0 0,-4 0 0,0 0 0,1-2 0,1-3 0,-2-1 0,5-1 0,-3 7 0,-2 0 0,0 0 0,3 0 0,5 0 0,6 0 0,12 0 0,9 0 0,15 0 0,11 0 0,1 0 0,1 0 0,0 0 0,7 0 0,-2 0 0,1 0 0,4 0 0,1 0 0,0 0 0,0 0 0,0 0 0,0 0 0,-1 0 0,-6 0 0,3 0 0,-7 0 0,1 0 0,-1 0 0,-4 3 0,-9 1 0,-2 2 0,-8 1 0,1-7 0,-12 0 0,-8 0 0,-3 0 0,-9 0 0,-2 0 0,-3 0 0,-4 0 0,5 0 0,-3 0 0,-2 0 0,-2 0 0,-2 0 0,0 0 0,2 0 0,4 0 0,-10 0 0,3 0 0,1 0 0,4 0 0,1 0 0,5 0 0,-1 0 0,-5 0 0,7-2 0,2-3 0,4-3 0,2-3 0,1 7 0,-1-5 0,0 0 0,9 7 0,5-7 0,12 9 0,8 0 0,3 0 0,5 0 0,2 0 0,2 0 0,6 7 0,-3-1 0,-1-1 0,0-3 0,5 0 0,-5 2 0,3 3 0,4-3 0,0-2 0,-1-2 0,-3 0 0,-3 0 0,7 0 0,-5 3 0,3 1 0,0 2 0,-9 1 0,2-7 0,-4 0 0,-3 7 0,1-1 0,-11 1 0,-9-7 0,-11 0 0,-9 0 0,-4 0 0,-4 0 0,-3 0 0,-1-3 0,-8-1 0,1-2 0,0 1 0,0 1 0,-2-1 0,-1-1 0,3 2 0,-5 1 0,10 3 0,-6 0 0,1 0 0,-4 0 0,12 0 0,-2 0 0,1 0 0,8 0 0,-2 0 0,4 0 0,2 0 0,7 0 0,0 0 0,11 0 0,2 0 0,9 0 0,13 0 0,1 0 0,4 0 0,5 0 0,-3 0 0,1 0 0,5 0 0,2 0 0,2 0 0,0 0 0,1 0 0,-1 0 0,0 0 0,0 0 0,0 0 0,7 0 0,0 0 0,-5 3 0,-6 3 0,0-4 0,-9 5 0,-2-3 0,-2 3 0,-11-5 0,-5 7 0,-15-9 0,-10 0 0,-3 0 0,-11 0 0,1 0 0,1 0 0,-6 0 0,5 0 0,-5 0 0,-3 0 0,1 0 0,0 0 0,2 0 0,4 0 0,-8 0 0,6-3 0,0-1 0,-2-2 0,2-1 0,3 7 0,6 0 0,4 0 0,2 0 0,1-2 0,-1-5 0,0 5 0,12-7 0,8 9 0,8 7 0,12-1 0,0-1 0,-1-3 0,3-2 0,2 0 0,4 2 0,3 5 0,-5-5 0,4 4 0,1-3 0,-1-3 0,1 0 0,4 0 0,-5 0 0,-2 0 0,7 0 0,-4 0 0,-1 0 0,-4 0 0,-4 0 0,-2 0 0,-1 0 0,-8 0 0,-4 0 0,-16 0 0,-8 0 0,-7 0 0,-11 0 0,2 0 0,-4 0 0,-2 0 0,-7 0 0,0 0 0,5 0 0,6 0 0,-6 0 0,6 0 0,2 0 0,3 0 0,4 0 0,6 0 0,1 0 0,-1 0 0,11 0 0,9 0 0,11 0 0,7 0 0,1 0 0,3 0 0,4 0 0,-2 0 0,9 0 0,-1-3 0,-1-3 0,10 4 0,-6-5 0,0 5 0,2 2 0,0 0 0,2 0 0,-2 0 0,-4 0 0,-3 0 0,-6 0 0,2 0 0,0 0 0,-19 0 0,-11 0 0,-14 0 0,-4 0 0,-8 0 0,-3 0 0,-4 0 0,-2 0 0,-7-2 0,1-3 0,1-1 0,3 2 0,4 1 0,4 3 0,7 0 0,4 0 0,3 0 0,-1 0 0,11 0 0,9 0 0,11 0 0,9 0 0,4 0 0,4 0 0,2 0 0,-6 0 0,13-8 0,-6-3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09:23:35.64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3694 255 12287,'0'20'0,"2"-3"0,4-4 0,8-6 0,3-5 0,5-2 0,4 0 0,7 0 0,4 0 0,4 0 0,3 0 0,1 0 0,14 0 0,-5 0 0,-3 0 0,-8 0 0,-2 0 0,-12 0 0,1 0 0,-6 0 0,-6 0 0,-18 0 0,-13 0 0,-11 0 0,2 0 0,-6 0 0,-1 0 0,-3 0 0,1 0 0,-2 0 0,1 0 0,1 0 0,-6 0 0,7-2 0,-3-3 0,0-1 0,3-1 0,-5 7 0,5 0 0,1 0 0,-3-6 0,3-1 0,1 3 0,0 2 0,-5-1 0,7-1 0,2-2 0,2 1 0,3 3 0,10 2 0,9 0 0,15 0 0,11 0 0,-2 0 0,5 0 0,-1 0 0,0 0 0,0 0 0,5 0 0,-5 0 0,3 2 0,4 5 0,0-5 0,-1 4 0,-1-3 0,2-3 0,0 6 0,2 1 0,-2-1 0,-1 3 0,6-7 0,-12 5 0,0-3 0,1 3 0,-3-5 0,-7 4 0,1-4 0,-9 1 0,-5 3 0,-6-4 0,-6 5 0,-7-5 0,-5-2 0,-10 0 0,-5 0 0,-6 0 0,-7 0 0,5 0 0,-7-2 0,2-3 0,1-1 0,-8-1 0,8 7 0,1 0 0,3 0 0,4 0 0,2-2 0,4-2 0,3-3 0,2 1 0,6 6 0,1 0 0,-1 0 0,7-2 0,0-5 0,11 5 0,2-5 0,9 5 0,10 2 0,3 0 0,4 0 0,-2 0 0,9 0 0,2 0 0,2 0 0,8 0 0,1 0 0,-2 0 0,-3 0 0,-2 0 0,0 0 0,1 0 0,-1 0 0,0 0 0,-2 0 0,-4 0 0,-7 0 0,-4 0 0,-3 0 0,-10 0 0,-9 0 0,-11 0 0,0 7 0,-4-1 0,-5-1 0,-4-3 0,-2-2 0,7 0 0,-3 0 0,-4 0 0,4 0 0,-4 0 0,4 0 0,2 0 0,-6 0 0,0 0 0,2 0 0,2 0 0,-4 0 0,0 0 0,2 0 0,2 0 0,-4 0 0,0 0 0,2 0 0,2 0 0,3 0 0,-1 0 0,1 0 0,-1-7 0,0 1 0,10-1 0,10 7 0,13 0 0,4 0 0,3 0 0,6 2 0,2 3 0,3 1 0,3-1 0,-3-3 0,2-2 0,1 0 0,3 0 0,0 0 0,-2 0 0,-2 0 0,2 0 0,0 6 0,-1 1 0,-1-3 0,2-2 0,0-2 0,-3 0 0,-5 0 0,-6 0 0,-1 0 0,0 0 0,-1 0 0,-8 0 0,-4 0 0,-14 0 0,-6 0 0,-4 0 0,-3 0 0,0 0 0,1 0 0,-7 0 0,-3 0 0,-1 0 0,-5 0 0,-2 0 0,-2 0 0,0 0 0,-1 0 0,1 0 0,0 0 0,0 0 0,0 0 0,2-2 0,0-2 0,2-3 0,0 3 0,-7 2 0,12 0 0,0-3 0,3-1 0,-1-3 0,2 5 0,2-3 0,2 3 0,9-1 0,0-1 0,4 4 0,3-5 0,1 5 0,19 2 0,1 0 0,2 0 0,9 0 0,3 0 0,-1 0 0,0 0 0,7 7 0,-2-1 0,2-2 0,-3-1 0,12-1 0,-5 2 0,0 3 0,-4-3 0,2 0 0,-4 1 0,4 1 0,2-1 0,0-3 0,0-2 0,-8 0 0,-5 0 0,-15 6 0,-11 1 0,-13-3 0,-11-2 0,0-2 0,-9 0 0,-2 0 0,-2 0 0,-2 0 0,0 0 0,0 0 0,0 0 0,2 0 0,2 0 0,2 0 0,-2 0 0,-2 0 0,-2 0 0,0 0 0,0 0 0,-9-6 0,-2-1 0,-3 3 0,1 2 0,2-5 0,-4 1 0,3-1 0,4-2 0,1 7 0,9-4 0,4 4 0,7 2 0,4 0 0,14 0 0,8 0 0,8 0 0,12 2 0,2 2 0,4 3 0,-4-1 0,6-6 0,-2 0 0,0 0 0,7 7 0,-5-1 0,0-1 0,1-3 0,-1-2 0,-4 0 0,4 0 0,3 0 0,-5 6 0,4 1 0,1-3 0,-1-2 0,-6-2 0,5 0 0,-3 0 0,0 0 0,0 0 0,-6 0 0,-1 0 0,1 0 0,-9 0 0,-5 0 0,-12 0 0,-7 0 0,-5 0 0,-8-6 0,-2-1 0,-3 3 0,-4 2 0,-8 2 0,-3-2 0,3-3 0,1-1 0,-4-1 0,1 7 0,-1 0 0,-2 0 0,7-2 0,-7-2 0,4-3 0,5 3 0,-4 2 0,10 2 0,-2 0 0,2 0 0,1-3 0,8-1 0,0-2 0,6-1 0,-8 7 0,4 0 0,12-9 0,3 7 0,14-4 0,3 3 0,10 3 0,0 0 0,-1 0 0,7 0 0,3 0 0,1 0 0,5 0 0,0 0 0,2 0 0,-2 0 0,0 0 0,6 0 0,-8 0 0,4 0 0,2 0 0,-2 0 0,-4 0 0,-5 0 0,0 0 0,-6 7 0,4-1 0,-15 1 0,-11-7 0,-11 0 0,-15 0 0,-7 0 0,-6 0 0,-7 0 0,-2 0 0,-8 0 0,1 0 0,1 0 0,-14-7 0,10 1 0,-1 2 0,4 1 0,1 3 0,8-2 0,3-2 0,1-3 0,5 1 0,2 4 0,5-3 0,2-1 0,-5-1 0,5 5 0,-1-2 0,1-3 0,2 1 0,6 3 0,1-1 0,-1-2 0,9-1 0,5 7 0,12 0 0,14 0 0,10 0 0,1 0 0,-3 7 0,-6-1 0,2-2 0,2-1 0,2-3 0,-4 0 0,5 0 0,1 0 0,0 0 0,5 0 0,-4 0 0,-3 0 0,7 0 0,-5 0 0,3 0 0,0 0 0,-9 0 0,4 0 0,0 0 0,-6 6 0,4 1 0,-15-1 0,-13-6 0,-15 0 0,-3 0 0,-8 0 0,-1 0 0,-3 0 0,-3 0 0,-2 0 0,0 0 0,-5 0 0,-8-2 0,5-2 0,1-3 0,3 3 0,-5-1 0,-2 1 0,0-2 0,0 1 0,2-4 0,7 3 0,0-1 0,0-1 0,0 6 0,-1-5 0,3 3 0,5-3 0,-3 5 0,7-7 0,-1 3 0,1-1 0,2-2 0,4 5 0,-4-2 0,4-8 0,-4 8 0,13-1 0,6 7 0,14 0 0,6 0 0,5 0 0,3 3 0,3 1 0,5 2 0,1-1 0,3 4 0,6-3 0,0 1 0,0 1 0,7-5 0,2 5 0,0-1 0,0-1 0,4 1 0,-4-5 0,-2 2 0,-5 3 0,9-1 0,-13-6 0,-2 0 0,-7 0 0,1 7 0,-3-1 0,-11 1 0,-17-7 0,-16 0 0,-3 0 0,-12 0 0,-2 0 0,-2 0 0,-9 0 0,-2 0 0,-2 0 0,-4 0 0,4-7 0,-2 1 0,-1 2 0,3 1 0,-6 3 0,5 0 0,1 0 0,5 0 0,-1-6 0,5-1 0,4 3 0,0 2 0,2 2 0,0-2 0,4-3 0,3-1 0,-5-1 0,7 7 0,0 0 0,-2 0 0,6-6 0,-4-1 0,4 3 0,3 2 0,5 2 0,1 0 0,-2 0 0,6 0 0,3 2 0,12 2 0,8 3 0,3-3 0,3-2 0,1 0 0,5 3 0,7 1 0,4 1 0,5-7 0,1 2 0,3 5 0,6-5 0,-4 4 0,0-4 0,0-2 0,6 3 0,-2 1 0,5 2 0,2-1 0,-2-3 0,-5-2 0,-6 0 0,-5 0 0,-4 0 0,-2 0 0,-3 0 0,-16 2 0,-3 5 0,-18-5 0,-10 4 0,-9-3 0,-9-3 0,-4 2 0,-4 2 0,-5 3 0,-6-3 0,-5-2 0,-1-2 0,1 0 0,5 0 0,-3 0 0,7 0 0,1 0 0,-1 0 0,-2 0 0,6 0 0,3 0 0,-3 0 0,1 0 0,3 0 0,3 0 0,5 0 0,-3-2 0,9-2 0,2-3 0,2 3 0,2-1 0,1 1 0,-1-2 0,1-1 0,8 7 0,11 0 0,13 0 0,4 0 0,3 0 0,2 0 0,1 0 0,4 0 0,5 0 0,-3 0 0,1 0 0,5 0 0,2 0 0,4 0 0,3 0 0,2 0 0,8 0 0,-2 0 0,3 0 0,-3 0 0,2 0 0,-6-2 0,2-3 0,5-1 0,-9-1 0,-5 7 0,-8 0 0,-5 0 0,-2 0 0,-17 0 0,-9 0 0,-11 0 0,-7 0 0,-10 0 0,-7 0 0,-6 0 0,-5 0 0,-8 0 0,2 0 0,-5 0 0,-2 0 0,0 0 0,-2 0 0,0 0 0,3 0 0,-10 0 0,14 0 0,1 0 0,3 0 0,-2 0 0,4 0 0,2 0 0,5 0 0,0-6 0,12-1 0,1 3 0,0 2 0,2 0 0,6-3 0,0-1 0,7-1 0,0 7 0,-2 0 0,4 0 0,-2 0 0,11 0 0,2 0 0,11 0 0,6 0 0,5 0 0,4 0 0,7 0 0,4 0 0,4 0 0,5 2 0,6 5 0,5-5 0,2 5 0,-1-5 0,1-2 0,0 0 0,2 0 0,0 0 0,-2 0 0,-1 0 0,-16 0 0,-5 0 0,0 0 0,-9 0 0,-2 0 0,-17 0 0,-13 0 0,-16 0 0,-8 0 0,-7 0 0,-11 0 0,-6 0 0,-5 0 0,-6 0 0,0 0 0,2 0 0,-2 0 0,0 0 0,4 0 0,0 0 0,0 0 0,3 0 0,1 0 0,5 0 0,2 0 0,3-2 0,5-3 0,3-1 0,5 1 0,-5-3 0,6 1 0,1 3 0,4 2 0,4-5 0,2 1 0,1 1 0,-1 3 0,11 2 0,9 0 0,11 0 0,7 0 0,8 0 0,2 0 0,3 0 0,3 0 0,6 0 0,5 0 0,5 0 0,0 0 0,14 0 0,-6 0 0,1 0 0,-4 0 0,6 0 0,-5 0 0,3 0 0,4 0 0,-2 0 0,-6 0 0,-5 0 0,-2 0 0,-3 7 0,-8-1 0,-4-2 0,-7-1 0,-4-3 0,-13 0 0,-9 0 0,-11 0 0,-7 0 0,-3 0 0,-6 0 0,-5 0 0,-5 0 0,-5 0 0,-3 0 0,-8 0 0,-3-3 0,-3-1 0,0-2 0,0 1 0,1 3 0,-1 2 0,0 0 0,0 0 0,3 0 0,1 0 0,5-2 0,2-5 0,2 5 0,7-4 0,2 3 0,4 3 0,-1-2 0,5-2 0,1-3 0,0 3 0,2 2 0,6 2 0,0 0 0,10 0 0,12 0 0,17 0 0,12 0 0,-1 0 0,5 0 0,6 0 0,10 0 0,5 2 0,5 2 0,2 3 0,3-3 0,5-2 0,-3-2 0,2 0 0,4 0 0,8 0 0,6 0 0,-3 0 0,-5 0 0,3 7 0,-13-1 0,-3-1 0,-8-3 0,-3 5 0,-12-1 0,-7-2 0,-9-1 0,-6-3 0,-11 0 0,-4 6 0,-14 1 0,-6-3 0,-5-2 0,-1-2 0,-3 0 0,-2 0 0,-2 0 0,-9 0 0,0 0 0,-6 0 0,-5 0 0,-8 0 0,2-2 0,-5-2 0,-2-3 0,-4 1 0,-2 6 0,-1 0 0,-3 0 0,-16 0 0,6 0 0,1 0 0,4 0 0,6-7 0,7 1 0,-2 1 0,-2 3 0,2 2 0,8-2 0,5-3 0,2-1 0,-2-1 0,7 7 0,3-2 0,3-4 0,-2 4 0,11-5 0,-3 5 0,-3 2 0,5-7 0,3 1 0,4 1 0,3 3 0,6 2 0,0 0 0,11 0 0,2 0 0,8 0 0,14 0 0,4 0 0,7 0 0,10 0 0,7 0 0,5 2 0,6 5 0,2-5 0,0 5 0,5-3 0,4 3 0,6-5 0,-11 4 0,-1-4 0,-5-2 0,6 0 0,-12 3 0,-1 3 0,-17-4 0,0 7 0,-26-9 0,-20 0 0,-12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09:23:44.29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314 314 12287,'8'-11'0,"-5"3"0,5-1 0,-8 7 0,0-9 0,0 4 0,0 5 0,9-7 0,-7 1 0,7 5 0,-9-7 0,0 3 0,0 5 0,0-7 0,0 9 0,0 0 0,0 9 0,0 2 0,0 8 0,0 1 0,2-3 0,2-1 0,3-3 0,-3 2 0,-1 2 0,-3 3 0,0 0 0,0-1 0,0-6 0,0 0 0,0 0 0,0-10 0,0-10 0,0-8 0,0-11 0,0-1 0,-3 4 0,-3 1 0,4 2 0,-5 1 0,5-1 0,2 0 0,-7 1 0,1-1 0,-3 3 0,3 4 0,3 6 0,-3 14 0,4 6 0,2 4 0,0 3 0,0-1 0,0 1 0,6 6 0,1 0 0,-3 0 0,-2 3 0,-2-8 0,0 6 0,0-6 0,0-1 0,3 0 0,1-1 0,2 1 0,-1-1 0,-3-6 0,-2 0 0,0 3 0,0-8 0,0-1 0,0-14 0,0-6 0,0-4 0,0-9 0,0 0 0,0 2 0,0 2 0,0-4 0,0 0 0,0 2 0,0 2 0,0 9 0,0 0 0,0-2 0,0-3 0,0 5 0,0 0 0,0-2 0,0 6 0,0 3 0,0 12 0,0 5 0,0 11 0,0 2 0,0 2 0,0 0 0,0-4 0,0 2 0,0 2 0,0 0 0,0-6 0,0-1 0,0 1 0,0-1 0,0 1 0,0 0 0,0-1 0,0 1 0,0-9 0,0-3 0,0-8 0,0-2 0,0-4 0,0 3 0,0-5 0,0 16 0,0-3 0,0 8 0,0-9 0,0 14 0,0-14 0,0 9 0,0-9 0,0 7 0,0-4 0,0-5 0,0 7 0,0-9 0,0 0 0,-9 0 0,7 2 0,-7 2 0,1 3 0,3-1 0,-8-6 0,7 0 0,-5 3 0,2 3 0,0-4 0,3 5 0,-3-3 0,-4 3 0,-4-5 0,4 4 0,2-3 0,-2-3 0,8 8 0,-6-6 0,5 5 0,4-3 0,-7 1 0,0 1 0,7 1 0,-7-7 0,7 0 0,-4 0 0,3 0 0,-5 0 0,8 0 0,0 0 0,0-9 0,0-4 0,0-4 0,0-3 0,0 0 0,0 1 0,0-1 0,0 1 0,0-1 0,-2 0 0,-3 1 0,-1-1 0,-1 1 0,7-1 0,0 0 0,0 1 0,0-1 0,0 7 0,0 0 0,0 11 0,0 2 0,0 11 0,0 6 0,0 3 0,0 2 0,0 4 0,2-5 0,3 6 0,1-6 0,-1-1 0,-3 0 0,-2-1 0,0 1 0,6-1 0,1 1 0,-3 0 0,-2-7 0,-2 0 0,0-9 0,0 3 0,0-14 0,0-6 0,0-4 0,-6-10 0,-1-1 0,1 0 0,-3-1 0,7 1 0,-7 4 0,3-4 0,-1-3 0,-2 5 0,5-6 0,-2-1 0,1 2 0,-4-3 0,1 7 0,-1 4 0,0 1 0,1-4 0,3-1 0,-1 4 0,-1 7 0,7 3 0,0 9 0,0-5 0,0 11 0,0 5 0,2-5 0,5 5 0,-5 3 0,7-7 0,-9 5 0,0-8 0,0-8 0,0 3 0,0-8 0,-2 2 0,-5-2 0,5-4 0,-5 4 0,5 2 0,2-2 0,0 6 0,0-6 0,0 0 0,0 0 0,0 0 0,0 9 0,0-5 0,0 7 0,0-5 0,0 5 0,0-7 0,0 1 0,0 5 0,0-14 0,0 15 0,0-5 0,0 14 0,0 4 0,0 8 0,2-1 0,3-3 0,1-2 0,1-6 0,-7 6 0,0 0 0,0-2 0,0-5 0,0-12 0,0 1 0,0-8 0,0-2 0,0 4 0,0-2 0,0 0 0,0 2 0,0 5 0,0 12 0,0-2 0,0 10 0,2 1 0,4 2 0,-3 3 0,3-1 0,-4 1 0,-2 0 0,7-1 0,-1 1 0,-1-1 0,-3 1 0,-2 0 0,0-1 0,0-8 0,0-11 0,0-13 0,0-4 0,0-3 0,0 0 0,0 1 0,0-1 0,0 1 0,0-1 0,0 0 0,0 1 0,0-1 0,0 7 0,0 0 0,0-2 0,0-3 0,0-1 0,0-1 0,0 9 0,0 3 0,-2 10 0,-5 4 0,5 5 0,-4 9 0,3-1 0,3 1 0,0 0 0,0-1 0,0 1 0,0-1 0,0 1 0,0 0 0,0-1 0,0 1 0,0-1 0,0 1 0,0-7 0,0 0 0,0-9 0,0 3 0,0-14 0,0-6 0,0 2 0,0-2 0,-2-2 0,-4-2 0,3-3 0,-3 1 0,4-1 0,0 0 0,-3 1 0,-1-1 0,-1 1 0,7-1 0,0 0 0,0 9 0,0 11 0,0 14 0,0 3 0,0 3 0,2-1 0,3 1 0,1-1 0,1 1 0,-5 0 0,4-1 0,-3 1 0,3-1 0,-4 1 0,-2 0 0,0-10 0,0-10 0,0-13 0,0-4 0,0-3 0,-2 1 0,-2-1 0,-3 1 0,3-1 0,0 0 0,-1 1 0,-1-1 0,-1 1 0,7-1 0,0 0 0,0 1 0,0 8 0,0 2 0,2 11 0,5 5 0,6 6 0,-4-2 0,-1 0 0,-1 0 0,-1 0 0,3-7 0,-4 5 0,1-1 0,7-3 0,-4 6 0,2-3 0,-5 5 0,7-6 0,-8 2 0,1-3 0,-1-4 0,1 5 0,-4-7 0,5-7 0,-12 3 0,-1-9 0,-9 0 0,2-7 0,4 7 0,2 0 0,3 9 0,-3-3 0,5 3 0,-4-3 0,4 5 0,4-4 0,4 12 0,3-2 0,6 7 0,-2-2 0,-6 0 0,6-5 0,2 3 0,-6 1 0,0-3 0,-1 1 0,1 3 0,4-3 0,-2-3 0,-5 3 0,-3-4 0,5-4 0,-8-4 0,-6 1 0,-3-6 0,-2 3 0,5-5 0,-5 4 0,2-2 0,0 5 0,3-8 0,2 10 0,-7-5 0,2 1 0,2 5 0,7-5 0,0 10 0,3 2 0,3 3 0,-2 2 0,10-3 0,1 7 0,0-2 0,0 0 0,-2-2 0,0 6 0,7-2 0,-3-2 0,-1 0 0,-3-3 0,-7 5 0,7-6 0,-8 0 0,1-7 0,-12 0 0,-5-9 0,-9-4 0,1-5 0,-1-1 0,3 6 0,1 2 0,5 0 0,3 0 0,-1 7 0,5-5 0,-3 0 0,1 7 0,6-7 0,2 9 0,4 0 0,7 0 0,-2 0 0,0 3 0,0 1 0,0 2 0,-5 3 0,8-4 0,1 1 0,2 9 0,3-2 0,-7-4 0,0-2 0,-9 3 0,5-7 0,-11 5 0,-5-8 0,-1-2 0,-8-2 0,3-3 0,2-1 0,-4 3 0,2-1 0,7-1 0,-8 7 0,8-6 0,-7-1 0,8 1 0,-3 6 0,8 0 0,2 0 0,4 2 0,8 4 0,-4-4 0,4 5 0,-1 2 0,6-3 0,-6 3 0,0-3 0,-6-3 0,6 3 0,-9-4 0,3-2 0,-14 0 0,-4 0 0,-6-2 0,2-2 0,2-3 0,0-6 0,-7 5 0,0-3 0,3 4 0,4-6 0,-13 0 0,4-7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09:16:47.58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40 49 12287,'-11'0'0,"3"-2"0,8-5 0,0 5 0,0-7 0,-9 9 0,7 0 0,-7 2 0,9 5 0,0 6 0,6 4 0,1 3 0,0 0 0,1-1 0,-6-6 0,5 0 0,-3 3 0,3 1 0,-5 3 0,5-1 0,-5-6 0,-2 0 0,0-8 0,0-5 0,0-16 0,0-8 0,0 3 0,0-5 0,-2 2 0,-5-3 0,5 6 0,-5-5 0,5 4 0,-4 2 0,-1 1 0,1 10 0,6 9 0,0 2 0,0 11 0,0 2 0,0 3 0,0 1 0,2-1 0,4-5 0,-4 4 0,7-4 0,-2 5 0,-1 1 0,3 1 0,-5 0 0,3-1 0,-3 1 0,5-1 0,-3 1 0,-1 0 0,-3-1 0,0 1 0,5-1 0,-5-8 0,4-2 0,-10-11 0,-3-5 0,3-6 0,2 2 0,0-4 0,-3-5 0,-1-4 0,-7-2 0,6 7 0,3-1 0,2 1 0,0-1 0,-5 0 0,5 1 0,-5-1 0,5 9 0,2 5 0,0 12 0,7-1 0,-1 8 0,-1 2 0,-3 2 0,4 3 0,3 0 0,0-1 0,-1 1 0,-1-1 0,-5 1 0,5 0 0,-5-1 0,4 1 0,-3-1 0,-3-6 0,0 0 0,0-10 0,0-3 0,0-3 0,0-10 0,0-2 0,0-2 0,0-3 0,-3 1 0,-3-1 0,4 0 0,-5 1 0,3 1 0,-1 3 0,-1 2 0,-1 6 0,7-6 0,0 9 0,0-5 0,2 12 0,5 3 0,-3 3 0,9 4 0,-8-2 0,1-5 0,-1 3 0,1 4 0,-4 4 0,5-3 0,2 3 0,-3 3 0,1-1 0,-7 1 0,0-1 0,0 1 0,-2-3 0,-5-4 0,-6-6 0,2-5 0,-2-2 0,-2 0 0,4 0 0,-2-2 0,-2-5 0,4-3 0,0-10 0,2 0 0,3 1 0,6-1 0,0 1 0,0 5 0,0 1 0,0-2 0,8 6 0,5 3 0,5 4 0,-1 4 0,-2 2 0,-2 3 0,-6 8 0,6-2 0,2 5 0,-6 1 0,0 1 0,-1-1 0,-5 1 0,3 0 0,-4-1 0,-2 1 0,0-1 0,0 1 0,-2-9 0,-4-5 0,-5-3 0,-9-3 0,7 0 0,0 0 0,2-9 0,-4-4 0,2-5 0,6 1 0,-4 2 0,3 2 0,1 6 0,7-6 0,0-2 0,2 0 0,5 1 0,-3 6 0,7 6 0,-2-5 0,6 5 0,-2-5 0,-4 14 0,-3 6 0,-3-2 0,-3 2 0,0 0 0,0 7 0,-7-7 0,0 0 0,-8-9 0,13 5 0,-13-18 0,8-4 0,3-4 0,2 3 0,2 1 0,0-2 0,2 0 0,2 0 0,3 2 0,8 8 0,-2-1 0,-2 4 0,2 2 0,2 0 0,-4 0 0,0 2 0,-2 4 0,-3-1 0,-4 5 0,5-1 0,-5 6 0,5-1 0,-5 3 0,-4 0 0,-3-1 0,-1-3 0,-3-9 0,5 5 0,-5-3 0,-2 1 0,5-1 0,-7-6 0,2-2 0,-2-4 0,6-7 0,5 2 0,2-2 0,0-3 0,0-1 0,0-3 0,2 3 0,5 4 0,-3 4 0,9 9 0,0 0 0,-2 0 0,-2 0 0,-9 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09:23:50.67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1196 118 12287,'11'0'0,"7"0"0,-7 0 0,0 0 0,-3 0 0,-8 0 0,0-9 0,9 7 0,-7-7 0,7 9 0,-11 0 0,-5 0 0,3 0 0,-9 0 0,-3 0 0,-1 0 0,-3 0 0,1-2 0,-1-4 0,-2 3 0,-2-3 0,-2 4 0,2 2 0,-6 0 0,-1 0 0,-1-2 0,-1-5 0,7 5 0,-5-5 0,3 5 0,4 2 0,2 0 0,3 0 0,8 0 0,13 0 0,16 0 0,6 0 0,2 0 0,-5 0 0,3 2 0,3 5 0,1-5 0,-4 5 0,2-3 0,-2 2 0,4-3 0,0 3 0,1-4 0,-1-2 0,-2 0 0,-6 0 0,-1 0 0,1 0 0,0 0 0,-1 0 0,1 0 0,-7 0 0,0 0 0,-9 0 0,3 0 0,-14 0 0,-6 0 0,-4 0 0,-3 0 0,1 0 0,-1 0 0,0 0 0,1 0 0,-1 0 0,1 0 0,-3 0 0,-2 0 0,-2 0 0,0 0 0,4 0 0,-2 0 0,-2 0 0,-7 0 0,5 0 0,-1 0 0,1 0 0,-4 0 0,3 0 0,1 0 0,0 0 0,1 0 0,8 0 0,-1 0 0,1 0 0,-1 0 0,11 0 0,9 0 0,9 0 0,11 0 0,-1 0 0,1 0 0,-1 0 0,1 0 0,0 0 0,-1 0 0,1 0 0,-1 3 0,1 3 0,6-4 0,0 5 0,-2-5 0,-2-2 0,-2 0 0,-1 0 0,1 0 0,-1 0 0,1 0 0,0 0 0,-1 0 0,-10 0 0,-9 0 0,-11 0 0,-13 0 0,-2 0 0,2 0 0,-6 0 0,-3 0 0,-4 0 0,-2 0 0,6 0 0,0 0 0,-2 0 0,-2 0 0,0-7 0,3 1 0,1 2 0,-2 1 0,0 3 0,0 0 0,5-2 0,2-4 0,1 3 0,6-3 0,-5 4 0,4 0 0,-4-5 0,13 5 0,6-7 0,14 9 0,6 0 0,4 0 0,3 0 0,-1 0 0,1 0 0,-1 0 0,8 0 0,-1 0 0,0 0 0,2 0 0,-4 0 0,7 0 0,-3 0 0,-4 0 0,-2 0 0,-3 0 0,1 2 0,-1 5 0,1-5 0,0 5 0,-1-5 0,1-2 0,-1 0 0,-10 0 0,-9 0 0,-9 0 0,-12 0 0,-3 0 0,-2 0 0,-9 0 0,2 0 0,-4 0 0,-2 0 0,0 0 0,2 0 0,2 0 0,2 0 0,3 0 0,-5 0 0,4 0 0,3 0 0,0-2 0,4-3 0,-2-1 0,2 1 0,2 3 0,2 2 0,1 0 0,10 0 0,9 0 0,11 0 0,6 0 0,3 0 0,2 0 0,2 0 0,2 0 0,2 0 0,-2 0 0,5 0 0,-1 0 0,5 0 0,-7 0 0,1 0 0,-1 0 0,7 2 0,-5 3 0,3 1 0,0-1 0,-9-3 0,4-2 0,-2 0 0,0 0 0,-6 6 0,-7 1 0,2-3 0,-6-2 0,-3-2 0,-14 0 0,-12 0 0,0 0 0,-8 0 0,2 0 0,0 0 0,-13-2 0,4-2 0,0-3 0,-2 3 0,-4 2 0,-1 0 0,5-3 0,0-1 0,2-1 0,0 7 0,5 0 0,2 0 0,-5-2 0,7-2 0,2-3 0,2 3 0,-4-1 0,0 1 0,2-2 0,2-1 0,2 7 0,10-9 0,3 7 0,14-4 0,6 3 0,4 6 0,3 1 0,-1 2 0,10 8 0,3-8 0,-3 3 0,-3-5 0,-5 3 0,-1-3 0,0-2 0,-1-2 0,1 2 0,-1 5 0,1-5 0,0 5 0,-9 3 0,-5-7 0,-15 3 0,-10-4 0,-1-2 0,-6 0 0,2 0 0,-2 0 0,4 0 0,-4-2 0,4-2 0,3-3 0,-1 1 0,0 6 0,1 0 0,-1-7 0,1 1 0,1-3 0,5 2 0,2 5 0,7-6 0,-3-1 0,1 7 0,15-7 0,4 9 0,-2 0 0,2 0 0,-7 0 0,5 2 0,0 3 0,0 1 0,-5 3 0,7-3 0,-6 3 0,4 6 0,0-4 0,0-2 0,-5 6 0,7-2 0,-2 5 0,2 1 0,-2-8 0,-4-4 0,-7-5 0,0-2 0,-3 0 0,-10 0 0,-2 0 0,-2-9 0,-3-2 0,0 0 0,7-4 0,3 6 0,-1 1 0,0-1 0,4-4 0,-6 6 0,9-8 0,-5 13 0,18-5 0,4 14 0,4 6 0,3 4 0,-1 3 0,1 0 0,-2-1 0,-3 1 0,-2-1 0,0 1 0,6 0 0,-8-7 0,-2-2 0,0-3 0,-9-1 0,0-7 0,-9-2 0,-11-5 0,1-6 0,-1 2 0,1-2 0,-1 0 0,0 2 0,7-4 0,0 6 0,0-2 0,2-4 0,-4 4 0,9-2 0,-10 9 0,14-5 0,2 16 0,11 1 0,2 3 0,0 4 0,-2-4 0,4 2 0,-2 3 0,3 1 0,1 3 0,3-1 0,-1 1 0,1-1 0,-1 1 0,-8-9 0,-4-2 0,-14-12 0,-6-1 0,-4-2 0,4-10 0,0 5 0,-2-2 0,-3 0 0,-2 0 0,1-6 0,-1-1 0,7 7 0,0 2 0,-2 2 0,6-6 0,0 13 0,12-7 0,3 11 0,7 5 0,-2-5 0,2 7 0,2-1 0,3 1 0,1 6 0,1-1 0,0 1 0,-1-4 0,1 0 0,-1-3 0,1 5 0,0-6 0,-1-3 0,-6 5 0,0-3 0,0 1 0,-2-7 0,-4 0 0,-14 0 0,-6 0 0,-4 0 0,-3 0 0,1 0 0,-1 0 0,0-7 0,1 1 0,-1 2 0,1 1 0,-1 1 0,0-4 0,7 3 0,0-3 0,9 4 0,-3 2 0,14 0 0,6 0 0,4 0 0,3 2 0,0 2 0,-1 3 0,7-1 0,3-6 0,1 0 0,5 0 0,2 3 0,2 1 0,3 2 0,3-1 0,-1-3 0,6 0 0,-2 3 0,-5 1 0,-3 1 0,-5-7 0,-5 0 0,-2 0 0,-2 0 0,-17 0 0,-9 0 0,-11 0 0,-6 0 0,-9 0 0,-3 0 0,1 0 0,0 0 0,-7 0 0,2 0 0,-2 0 0,3 0 0,-5 0 0,4 0 0,-2 0 0,3 0 0,-3 0 0,6-3 0,1-1 0,0-2 0,2-1 0,6 7 0,0 0 0,1 0 0,17 0 0,8 0 0,12 0 0,8 0 0,-2 0 0,8 0 0,3 0 0,2 0 0,2 0 0,3 0 0,-1 0 0,-2 0 0,5 0 0,-11 0 0,4 0 0,2 0 0,-2 0 0,-4 0 0,-7 0 0,-5 0 0,6 7 0,-1-1 0,0 1 0,-24-7 0,-9 0 0,-8 0 0,-4 0 0,-10 0 0,-3 0 0,-5 0 0,-3 0 0,1 0 0,0 0 0,0 0 0,0 0 0,-1 0 0,1 0 0,2 0 0,5 0 0,3 0 0,7 0 0,-4 0 0,7 2 0,-1 4 0,18-4 0,17 5 0,7-5 0,4-2 0,9 0 0,-2 0 0,4 0 0,2 0 0,0 0 0,0 0 0,0 0 0,1 0 0,-3 0 0,-2 0 0,-3 0 0,3 0 0,0 0 0,0 0 0,-3 0 0,3 0 0,-6 0 0,-1 0 0,0 0 0,-6 2 0,4 3 0,-4 1 0,-11 1 0,-5-5 0,-12 2 0,-7 3 0,-5-1 0,-1-6 0,-1 0 0,0 0 0,1 0 0,-1 0 0,1 0 0,-1 0 0,0 0 0,10 0 0,1 0 0,11 0 0,5 0 0,-3 0 0,9 0 0,2 0 0,-4 0 0,2 0 0,0 0 0,7 0 0,-1 0 0,1 0 0,-3-2 0,-1-2 0,-3-3 0,-7 1 0,7 6 0,-6 0 0,6 0 0,-9 0 0,-4 0 0,-13 0 0,-4 0 0,-3 0 0,1 0 0,-1 0 0,0 0 0,1 0 0,8 0 0,2 0 0,11 0 0,5 0 0,6 0 0,-2 0 0,2 0 0,2 0 0,3-7 0,1 1 0,1 1 0,-1-3 0,1 1 0,0 3 0,-1-5 0,1 3 0,-1 1 0,-6-4 0,1 3 0,-1-1 0,-2 7 0,-5 0 0,-12 0 0,-8 0 0,-3 0 0,-3 0 0,1 7 0,-1-1 0,9 1 0,3-7 0,8-9 0,2 1 0,2-8 0,5 5 0,2 3 0,2-5 0,4 4 0,-2 0 0,-1 1 0,-1-6 0,6 6 0,1-1 0,-1 0 0,1-4 0,0 5 0,-1-3 0,-8 4 0,-4-6 0,-5 9 0,-11-5 0,-2 9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09:23:56.40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275 393 12287,'11'0'0,"-2"0"0,-9 0 0,0 0 0,8 0 0,-5 0 0,5 0 0,-8 0 0,0-2 0,-2-3 0,-4-1 0,1-3 0,-8 2 0,7-1 0,-5-8 0,0 6 0,0 1 0,4-4 0,-3 4 0,-1-2 0,0-4 0,0 4 0,-4-2 0,2-2 0,2 4 0,-5 0 0,3 2 0,9-6 0,-5 15 0,9 0 0,0 11 0,7 0 0,2 2 0,1 2 0,6 3 0,-5 1 0,2 1 0,0-1 0,-2 1 0,4-7 0,-6 0 0,1 2 0,-3 1 0,4-1 0,-2-2 0,-3-7 0,-4 5 0,5-2 0,-5-2 0,-11-25 0,3 5 0,-12-13 0,5 6 0,2 7 0,5-4 0,-7 4 0,0-5 0,2-1 0,-4 6 0,6 0 0,0-3 0,0-1 0,-4 4 0,5 0 0,-3-2 0,0-3 0,-2-1 0,-2 6 0,8-1 0,1 10 0,6-2 0,2 12 0,2 7 0,3 5 0,6-5 0,-5 0 0,1 4 0,0 7 0,6 0 0,-2 4 0,5-6 0,-5 2 0,-3-11 0,-1 5 0,-4 1 0,3-6 0,-1 0 0,-3 3 0,7-8 0,-9-1 0,5-14 0,-12 3 0,-3-9 0,-1-2 0,0-3 0,-4 5 0,4 0 0,1-2 0,-1-3 0,-4-1 0,4-1 0,1 1 0,-1-1 0,-6 0 0,4 1 0,-2-1 0,0 1 0,6-1 0,-4 0 0,2 1 0,5-1 0,-5 1 0,3-1 0,-3 3 0,3 3 0,3 6 0,-5 8 0,8 8 0,0 6 0,0 3 0,0-4 0,0 0 0,2 2 0,4 3 0,-3 1 0,3 1 0,-4 0 0,-2-1 0,2 1 0,5-1 0,-5 1 0,5 0 0,-5-1 0,-2-6 0,0 0 0,0-8 0,0 1 0,0-12 0,0-5 0,-2-7 0,-3 3 0,-1 2 0,-1 0 0,7-7 0,0 1 0,0-1 0,0 1 0,-6-1 0,-1 0 0,1 9 0,6 3 0,0 16 0,0 6 0,0 3 0,0 3 0,0 1 0,0 3 0,0 2 0,6 1 0,1-8 0,-3 1 0,-2-1 0,5 1 0,-1 2 0,-1 2 0,-3 2 0,-2 0 0,0-6 0,0-1 0,0 1 0,0-7 0,0 0 0,0 2 0,0 3 0,0-5 0,0 0 0,0 2 0,0-4 0,0 2 0,0-9 0,0 14 0,0-16 0,0 15 0,0-12 0,0 8 0,0-7 0,0 7 0,2-2 0,5 2 0,-5 5 0,4-5 0,-3-2 0,-3 2 0,0-7 0,0 7 0,0-6 0,0 6 0,0-7 0,0 7 0,0-6 0,0 6 0,0-6 0,0 6 0,0-7 0,0 7 0,0-6 0,0 6 0,2-2 0,2 4 0,3-2 0,-1-6 0,-6 6 0,0-7 0,0 7 0,7 0 0,-1 7 0,1-7 0,-7 0 0,2-9 0,2 5 0,3 0 0,-1-5 0,-6 9 0,0-8 0,0 3 0,0-8 0,0 0 0,-2-8 0,-4-5 0,3 2 0,-3-2 0,4-3 0,2-1 0,0-3 0,0 1 0,0-1 0,0 1 0,0-3 0,0-2 0,0-2 0,0-9 0,-2 2 0,-3-2 0,-1 3 0,-1-5 0,7 6 0,0-2 0,0 1 0,0 1 0,0-4 0,0 5 0,0 2 0,0-1 0,0 5 0,0-2 0,0 2 0,0 9 0,0 2 0,0-2 0,0 6 0,0 3 0,0 12 0,0 7 0,0 5 0,0 1 0,0 1 0,0-1 0,0 3 0,0 2 0,0 2 0,0-2 0,0-2 0,0 0 0,0 2 0,0 2 0,0 0 0,0-6 0,0-1 0,0 1 0,0-1 0,0 1 0,0 0 0,0-1 0,0 1 0,0-1 0,0 1 0,0 0 0,0-1 0,0 1 0,0-1 0,0 1 0,0 0 0,0-1 0,0 1 0,0-1 0,0-6 0,0 0 0,0-8 0,0 12 0,0-15 0,0 16 0,0-16 0,0 15 0,0-14 0,0 5 0,2-1 0,5-1 0,-5 1 0,7-7 0,-7 0 0,4 0 0,-3 0 0,5 0 0,-6-2 0,5-5 0,-5 3 0,5-9 0,-5 6 0,-2-6 0,0 7 0,2-5 0,5 2 0,-3 0 0,9 3 0,-6 4 0,6-5 0,2 5 0,-4 2 0,2 0 0,0 0 0,6 0 0,-8 0 0,-2 0 0,-11 0 0,-5 0 0,-4 6 0,-8 1 0,-1-3 0,7-1 0,0-3 0,0 0 0,-6 0 0,8 0 0,2 0 0,24 6 0,5 1 0,4-1 0,-5-6 0,1 0 0,-1 0 0,1 0 0,0 0 0,-1 0 0,1 0 0,-7 0 0,-2-2 0,-2-5 0,6 5 0,-22-6 0,1 8 0,-10 0 0,-10 0 0,0-3 0,2-1 0,2-3 0,3 1 0,-1 6 0,1 0 0,-1 0 0,1 0 0,-1 0 0,0 0 0,1 0 0,-1 0 0,11 0 0,9 0 0,9 0 0,11 0 0,-7 0 0,0 0 0,2 0 0,-4 0 0,2 0 0,0 2 0,-2 5 0,6-5 0,-4 4 0,-2-3 0,2-1 0,3 4 0,-5-4 0,2 5 0,-9-5 0,13 7 0,-14-7 0,5 7 0,-8-7 0,0 4 0,0-3 0,0 5 0,0-8 0,2 0 0,5 0 0,-5 0 0,9 0 0,-4 0 0,-5 0 0,6-2 0,-8-4 0,3 1 0,3-8 0,-4 7 0,5-7 0,2 6 0,-3-6 0,1 6 0,-7-6 0,0 7 0,0-7 0,0 6 0,0-6 0,0 9 0,0-14 0,0 14 0,0-9 0,0 6 0,0-6 0,0 7 0,0-7 0,0 6 0,0-6 0,0 7 0,0-7 0,0 6 0,0-6 0,0 6 0,0-6 0,0 0 0,0-6 0,0 6 0,0 0 0,0-3 0,0 5 0,0-2 0,0-2 0,0 4 0,0-2 0,0-2 0,0 4 0,2-2 0,4-2 0,-3-3 0,3-1 0,3-1 0,-3 1 0,1-1 0,-7 0 0,-9 1 0,-2-1 0,-2 3 0,0 4 0,9 2 0,-3 4 0,-1 3 0,1-9 0,0 8 0,5-10 0,-4 9 0,4-10 0,-9 8 0,4-5 0,5-5 0,-7 14 0,9-9 0,0 6 0,0-6 0,0 9 0,0-7 0,0 4 0,0 5 0,0-6 0,0 16 0,0 5 0,0 5 0,0 1 0,0 1 0,0 6 0,0 0 0,0-2 0,0-2 0,0-2 0,0 1 0,0 3 0,0 2 0,0 1 0,2-8 0,3 1 0,1-1 0,1 1 0,-7 0 0,0-1 0,0-6 0,0 0 0,0 3 0,0-8 0,-2 1 0,-5-9 0,5 0 0,-7 0 0,9-9 0,0 7 0,0-7 0,0 1 0,0 5 0,0-14 0,0 4 0,0 2 0,0-2 0,0-2 0,0 4 0,0-2 0,2 0 0,5 2 0,-5-7 0,5 5 0,-5-4 0,-2-3 0,0-6 0,0 0 0,0 2 0,0 2 0,0 3 0,0-1 0,0 1 0,0-1 0,0 0 0,0 12 0,0 8 0,0 8 0,0 12 0,0 0 0,0-1 0,0 1 0,0-1 0,0 1 0,0 0 0,6 6 0,1 0 0,-3-2 0,-2-2 0,-2-3 0,0 1 0,0-1 0,0 1 0,0 6 0,0 0 0,0-2 0,0-2 0,0-2 0,0-10 0,0-3 0,0-14 0,0 3 0,0-9 0,0-2 0,0-3 0,0-1 0,0-1 0,0 1 0,0-1 0,0-8 0,0-3 0,0 1 0,0 1 0,0 10 0,0-1 0,0 1 0,0-1 0,0 0 0,3 3 0,3 4 0,-4-5 0,7 18 0,-9 0 0,0 11 0,0 7 0,0 1 0,0 1 0,0 0 0,0 6 0,0 0 0,0-2 0,0-2 0,0 6 0,0 2 0,0 1 0,0-3 0,0-8 0,0-1 0,0 1 0,0-9 0,0-11 0,0-13 0,0-5 0,0-1 0,0-1 0,0 1 0,0-1 0,0 0 0,0 1 0,0-1 0,0 1 0,0-1 0,0 7 0,0 0 0,0 8 0,0-1 0,0 12 0,0 8 0,-6 9 0,-3 4 0,0-3 0,0-3 0,-15 8 0,3 1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09:24:11.26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2352 216 12287,'11'0'0,"0"0"0,-5 0 0,-4 0 0,7 0 0,-7 0 0,5 0 0,-5 0 0,7 0 0,-9 0 0,0 0 0,8 0 0,-5 0 0,5 0 0,-8 0 0,0 0 0,-8 0 0,-3 0 0,-9 0 0,7-6 0,0-1 0,-2 3 0,4 2 0,-2 2 0,8 0 0,-3 0 0,16 0 0,6 0 0,3 0 0,3 0 0,-7 0 0,0 0 0,-7 0 0,7 0 0,-8 2 0,1 5 0,-4-5 0,-10 6 0,-5-8 0,-5 0 0,-1 0 0,-1 0 0,0 0 0,7 0 0,0 0 0,-2 0 0,4 0 0,-2 0 0,9 0 0,-3 0 0,14 0 0,4 0 0,8 0 0,1 0 0,-1 0 0,1 0 0,0 0 0,-1 0 0,1 0 0,-1 0 0,-6 0 0,1 0 0,-10 0 0,2 0 0,-12 0 0,-7 0 0,2 0 0,-2 0 0,-2 0 0,-3 0 0,-1 0 0,-1 0 0,7 0 0,0 0 0,6 0 0,-6 0 0,9 0 0,4 0 0,13 0 0,4 3 0,3 1 0,0 3 0,-1-1 0,1-6 0,-1 0 0,1 0 0,-3 2 0,-4 5 0,5-5 0,-18 7 0,0-9 0,-2 0 0,-11 0 0,-3 0 0,-1 0 0,-3 0 0,1 0 0,-1 0 0,9 0 0,3 0 0,10 0 0,4 0 0,5 0 0,9 0 0,-7 0 0,0 0 0,2 0 0,-4 0 0,2 0 0,0 0 0,7 0 0,-9 0 0,-3 0 0,-10 0 0,-4 0 0,1 0 0,-8 0 0,-2 0 0,-2-7 0,-3 1 0,7-1 0,2 5 0,2-5 0,3 5 0,6-7 0,2 9 0,4 0 0,8 0 0,-4 0 0,4 0 0,1 0 0,2 7 0,3 0 0,-1-3 0,-6 5 0,0-3 0,3-1 0,-5 3 0,2-1 0,-9 8 0,5-13 0,-11 7 0,-5-9 0,3 0 0,-9 0 0,6 0 0,-4-2 0,2-5 0,1 5 0,1-5 0,5 3 0,-4-2 0,1 3 0,-1-3 0,3 4 0,-5 2 0,10 0 0,2 2 0,3 4 0,6-1 0,-7 8 0,7-7 0,-4 5 0,2-2 0,-7 6 0,14-4 0,-7 9 0,0-1 0,-5 1 0,5-9 0,-9 0 0,5-5 0,-5-4 0,-2 16 0,0-14 0,-2 7 0,-5-2 0,5-3 0,-7-4 0,7 3 0,-4 1 0,3 3 0,-3-2 0,4-3 0,2 9 0,-2-9 0,-5 3 0,5-3 0,-5 3 0,3-5 0,0 7 0,-3-1 0,-2-5 0,3 3 0,4-2 0,-5 3 0,-2-3 0,3 9 0,-9-8 0,10 6 0,-8-5 0,0-4 0,-6 7 0,1-7 0,3 3 0,2 1 0,8 1 0,-10-5 0,9 4 0,-10-3 0,8 7 0,-7-5 0,1 1 0,8 1 0,-7-7 0,6 0 0,-6 0 0,2 2 0,-4 2 0,2 3 0,7-1 0,-8-6 0,1 7 0,-6 0 0,6-1 0,0-6 0,0 7 0,-7-1 0,7 7 0,0-6 0,6-1 0,-4-4 0,3 5 0,-8-5 0,3 5 0,3 1 0,-4-1 0,1 2 0,-6-3 0,-1-4 0,1 5 0,6-5 0,2 0 0,2 5 0,-6-5 0,2 4 0,-5-3 0,-1-3 0,6 0 0,-1 0 0,8 6 0,-7 1 0,2 1 0,-2-1 0,-4-5 0,3 5 0,4-5 0,-4-2 0,8 6 0,-7 1 0,-2-3 0,4-2 0,-2-2 0,0 0 0,-7 0 0,7 3 0,0 3 0,6-4 0,-6 5 0,0-5 0,-6-2 0,6 0 0,-1 0 0,-1 0 0,4 0 0,-2 0 0,0 0 0,-6 0 0,-1 0 0,0 0 0,7 0 0,0 0 0,-2 0 0,4 0 0,-2 0 0,0 0 0,-7 2 0,1 5 0,6-5 0,0 4 0,-3-3 0,6-3 0,-3 0 0,-3 0 0,5 6 0,-2 1 0,0-1 0,-6 1 0,-1-1 0,7 1 0,0-7 0,6 0 0,-6 0 0,7 0 0,-7 0 0,-3 0 0,6 0 0,-3 0 0,-1 0 0,-5 0 0,6 0 0,0 0 0,6 0 0,-6 0 0,-2 0 0,4 0 0,-2 0 0,6 0 0,-6 0 0,0 0 0,-6 0 0,6 0 0,0 0 0,6 0 0,-6 0 0,6 0 0,-6 0 0,7 0 0,-7 0 0,6 0 0,-6 0 0,7 0 0,-7 0 0,-1 0 0,-5 0 0,6 0 0,0 0 0,6 0 0,-6 0 0,7 0 0,-7 0 0,-1 0 0,-5 0 0,6-7 0,0 1 0,-2 1 0,6 1 0,0 0 0,0-3 0,-2-2 0,-8 3 0,6 4 0,0-5 0,6 5 0,-4 0 0,3-5 0,-1 5 0,2-4 0,3 3 0,-9 3 0,0-8 0,-7 6 0,1-5 0,6-2 0,0 3 0,6-1 0,-4 5 0,2-4 0,-6 1 0,2-8 0,2 9 0,0-5 0,3 0 0,-1 7 0,2-4 0,5 1 0,-6 1 0,-1-3 0,7-1 0,-7 3 0,0-1 0,7-3 0,-5 3 0,-3 3 0,5-12 0,-8 9 0,9-3 0,-3 2 0,-1 3 0,1-9 0,1 9 0,6-7 0,-3 6 0,-3-1 0,4-1 0,-7 5 0,9-4 0,0 1 0,0-8 0,-2 9 0,-3-5 0,-1 0 0,-1 5 0,7-9 0,-2 9 0,-4-3 0,3 3 0,-3-3 0,4 3 0,2-9 0,0 8 0,0-6 0,0 5 0,0 2 0,-2-7 0,-5 2 0,5 0 0,-5 3 0,5-5 0,2-9 0,0 1 0,0 8 0,0-7 0,-2 10 0,-5-5 0,5-5 0,-6 14 0,5-7 0,-3 2 0,4-6 0,-14 11 0,10-9 0,-1 6 0,7-6 0,-2 9 0,-4-3 0,3-4 0,-5 7 0,8-9 0,-2 8 0,-3-3 0,-1-1 0,-1 7 0,7-16 0,0 14 0,0-9 0,0 9 0,0-7 0,0 4 0,2 5 0,5-5 0,-5 5 0,7 0 0,-7-2 0,4-3 0,-3 1 0,5 4 0,-5-3 0,3-1 0,-4-1 0,13 5 0,-8-5 0,2 5 0,-3-4 0,-4 1 0,5-1 0,-3 4 0,3-5 0,-5 5 0,13 0 0,-8-5 0,8 5 0,-2-5 0,-2 5 0,2 2 0,2 0 0,-4 0 0,0 2 0,0 3 0,0 1 0,-5 1 0,7-7 0,3 0 0,-5 6 0,2 1 0,-7-1 0,7-6 0,-8 0 0,1 0 0,-12 0 0,1 0 0,-8 0 0,-2 0 0,-2 0 0,-3 0 0,0 0 0,1-2 0,-1-4 0,7 4 0,0-5 0,0 5 0,2-7 0,4 7 0,14-5 0,6 5 0,-2 2 0,2 0 0,2 0 0,3 0 0,1 0 0,1 0 0,0 0 0,-1 0 0,1 0 0,-7 2 0,0 5 0,0-5 0,-4 7 0,-9-9 0,-3 0 0,-10 0 0,-2 0 0,-2 0 0,-3 0 0,1 0 0,-1-2 0,0-5 0,1 5 0,-1-5 0,9 5 0,3 0 0,8-4 0,2 3 0,4-3 0,5 4 0,9 2 0,-1 0 0,1 0 0,0 0 0,-1 0 0,1 0 0,-7 0 0,0 0 0,-11 0 0,-2 0 0,-9 0 0,-10 0 0,-1 0 0,1 0 0,-1 0 0,0 0 0,1 0 0,-1 0 0,1 0 0,5 0 0,1 0 0,0 0 0,2-9 0,5 7 0,12-5 0,7 5 0,5 2 0,2 0 0,-1 0 0,1 0 0,-1 0 0,1 0 0,-7 0 0,0 0 0,-6 7 0,6-1 0,-9 1 0,-4-7 0,-13 0 0,-4 0 0,-3 0 0,0 0 0,1 6 0,-1 1 0,1-3 0,-1-2 0,0-2 0,1 0 0,6 0 0,0 0 0,8 2 0,-1 5 0,4-3 0,2 9 0,0-8 0,0 12 0,0-15 0,0 16 0,0-14 0,0 9 0,0-6 0,0 6 0,0-7 0,0 7 0,0-6 0,0 6 0,0-9 0,0 14 0,0-7 0,0 8 0,0 1 0,0-1 0,0-5 0,0-1 0,0-9 0,0 5 0,0-11 0,0-5 0,0 3 0,0-9 0,0-3 0,0 5 0,0-2 0,0-2 0,0-2 0,0-3 0,0 7 0,0 0 0,0 9 0,0-5 0,6 11 0,1 5 0,-3 6 0,-2 4 0,-2 3 0,0-1 0,0 1 0,0-1 0,0 1 0,0-7 0,0 0 0,0 2 0,0-4 0,0 2 0,0-8 0,0 3 0,0-10 0,0-4 0,0 1 0,0-8 0,0 7 0,0-7 0,0 6 0,0-6 0,0 9 0,0-5 0,0 11 0,0 5 0,0 6 0,7-2 0,-1 2 0,-1 2 0,3 2 0,-1 3 0,-3 0 0,-2-1 0,5-6 0,-1 0 0,-1 3 0,3 1 0,-1 3 0,2-7 0,-3 0 0,-4-9 0,7 3 0,-11-12 0,-5-1 0,3-7 0,-9 6 0,6-6 0,-6 7 0,9-1 0,-5 9 0,9 5 0,0-3 0,2 9 0,5 2 0,-3-4 0,9 2 0,3 3 0,-5-5 0,2 2 0,2 2 0,0-4 0,0 0 0,-2 0 0,3-1 0,-5-5 0,-1 3 0,1-1 0,0 0 0,-6-1 0,1-8 0,-12-5 0,-3 3 0,-6-9 0,2 0 0,-3 2 0,5-4 0,-2 6 0,-2-2 0,-2-2 0,-3-7 0,1 1 0,8 8 0,4 4 0,11 14 0,3 6 0,8 2 0,-2 1 0,5-3 0,1 2 0,1 2 0,0 3 0,-1-3 0,1-4 0,-7 5 0,0-7 0,0 2 0,-2 0 0,4-7 0,-6 5 0,2-2 0,-7-3 0,3-6 0,-14 0 0,-4-8 0,-8-5 0,-1-5 0,0-1 0,1 1 0,-1 5 0,7-2 0,2 6 0,0 1 0,0-1 0,7 0 0,-3 3 0,5 3 0,4-5 0,3 10 0,4 2 0,1 3 0,4 6 0,5-4 0,1 1 0,-1 6 0,1-1 0,0 0 0,-1-2 0,1 2 0,-1-4 0,1 0 0,-3 0 0,-4 0 0,3-4 0,-8 3 0,3-1 0,-6-2 0,1-7 0,-12-3 0,-7-3 0,-5 2 0,-2-7 0,1 0 0,-1 0 0,1-2 0,-1-7 0,1 3 0,-1 4 0,0-5 0,1 7 0,1-2 0,5 0 0,-4 7 0,4-7 0,-5 8 0,10-3 0,8 10 0,10 4 0,1 3 0,2 6 0,3-2 0,1 3 0,7 1 0,0 3 0,-2-1 0,2 1 0,0-7 0,-5 0 0,1 2 0,-1 3 0,8 1 0,-1-1 0,-2-5 0,-3 2 0,-3-6 0,-5 2 0,4-7 0,-17 5 0,0-9 0,-8-3 0,-3-3 0,-7 4 0,5-7 0,-4 0 0,-3-4 0,1 2 0,-3 0 0,0 1 0,3-1 0,-5 4 0,11-4 0,-5 3 0,-1-5 0,-1 6 0,9-2 0,4 3 0,7 4 0,5-3 0,1 10 0,10-3 0,-3 6 0,4-1 0,3 0 0,1 6 0,3-7 0,3 1 0,-3 1 0,4-5 0,0 5 0,0-1 0,1-1 0,3 1 0,-5-7 0,-3 0 0,-3 0 0,-1 2 0,-1 2 0,1 3 0,-9-1 0,-5-6 0,-12 0 0,-7 0 0,-7-2 0,-4-2 0,-4-3 0,-2 3 0,3 2 0,-3 2 0,-1-2 0,1-5 0,6 5 0,-2-5 0,4 5 0,2 2 0,1-6 0,-1-1 0,1 3 0,-1 2 0,1 2 0,10 0 0,9 0 0,9 0 0,10 2 0,1 4 0,6-3 0,0 5 0,0-1 0,2-1 0,1 1 0,6-5 0,-5 2 0,-2 3 0,7 2 0,-4-5 0,1 3 0,1-3 0,-9-2 0,2-2 0,-4 0 0,-3 0 0,1 9 0,-11-7 0,-9 4 0,-11-3 0,-13-3 0,-4 0 0,-3 0 0,5-7 0,-7 1 0,1 1 0,1 3 0,-4 0 0,7-2 0,0-3 0,-1 3 0,3 1 0,7 3 0,-1-2 0,0-4 0,1 4 0,8-7 0,11 9 0,13 0 0,4 0 0,3 0 0,6 2 0,3 2 0,1 3 0,5-3 0,2-2 0,2-2 0,0 0 0,0 0 0,1 0 0,-1 0 0,0 0 0,0 0 0,-2 0 0,-2 0 0,-4 0 0,-3 0 0,5 0 0,-7 0 0,-11 0 0,-15 0 0,-9-2 0,-13-2 0,-4-3 0,-6 3 0,1 0 0,-1-1 0,-1-1 0,2 1 0,-6 3 0,7 2 0,-3 0 0,1 0 0,8 0 0,-3 0 0,6 0 0,1 0 0,-6 0 0,0 0 0,2 0 0,2 2 0,2 3 0,1 1 0,8 3 0,4-2 0,7-5 0,7 4 0,6-4 0,0 5 0,5 0 0,3-3 0,1-2 0,6-2 0,1 0 0,-1 0 0,0 0 0,7 0 0,-4 0 0,1 0 0,1 0 0,0 0 0,6 0 0,0 0 0,0 0 0,-6 0 0,0 0 0,-1 0 0,-1 0 0,4 0 0,-9 2 0,-2 3 0,-3 1 0,-1 1 0,-9-7 0,-13 0 0,-16 0 0,-6 0 0,0 0 0,-6 0 0,-3 0 0,-2 0 0,3 0 0,-5 0 0,4 0 0,-2 0 0,3 0 0,-3 0 0,6 0 0,1 0 0,0 0 0,2 0 0,6 0 0,0 0 0,1 0 0,-1 0 0,3-3 0,4-3 0,6 4 0,14-5 0,4 5 0,8 2 0,1 0 0,8 0 0,5 0 0,4 0 0,2 0 0,0 0 0,3 0 0,1 0 0,3 0 0,6 0 0,-4 0 0,-2 0 0,-5 0 0,9 0 0,-11 0 0,1 0 0,-5 0 0,-9 0 0,-5 0 0,-3 2 0,-5 5 0,4-5 0,-17 7 0,0-9 0,-11 0 0,-6 0 0,-3 0 0,1 0 0,-1 0 0,-6 0 0,0 0 0,2 0 0,2 0 0,-4 0 0,0 0 0,2 0 0,2 0 0,3-3 0,-1-1 0,0-2 0,1 1 0,-1 3 0,1 2 0,-1 0 0,0 0 0,18 0 0,9 0 0,10 0 0,9 0 0,5 0 0,8 0 0,0 0 0,0 0 0,7 0 0,0 0 0,-3 0 0,-1 0 0,-5 0 0,-2 0 0,-3 0 0,3 0 0,-6 0 0,-3 0 0,-5 0 0,-1 0 0,-9 0 0,-11 0 0,-13 0 0,-5 0 0,5 0 0,0 0 0,-2 0 0,-2 0 0,-3 0 0,0 0 0,1 0 0,-1 0 0,-6 0 0,0 0 0,2 0 0,2 0 0,3 0 0,-1 0 0,0 0 0,1 0 0,-1 0 0,9 0 0,11 0 0,13 0 0,5 0 0,1 0 0,8-2 0,1-2 0,2-3 0,5 3 0,-4-5 0,-1 2 0,-2 3 0,-4 2 0,5-5 0,-3 1 0,0 1 0,2 3 0,-6 0 0,4-2 0,-4-3 0,-2 3 0,-1 2 0,1 2 0,-1 0 0,-6 0 0,1 0 0,-12 0 0,-2 0 0,-9 0 0,-11 0 0,1 0 0,-1 0 0,-2 0 0,-2 0 0,-2 0 0,2 0 0,3 0 0,1 0 0,0 0 0,1 0 0,-1-3 0,1-3 0,-1 4 0,9-9 0,7 7 0,8-3 0,7 0 0,11 5 0,2-2 0,2-3 0,7 1 0,-5 4 0,0-3 0,0-1 0,5-1 0,-7 5 0,-2-2 0,-2-3 0,-2 1 0,-1 6 0,1-3 0,-1-3 0,1 4 0,0-5 0,-1 5 0,-8 4 0,-4 5 0,-12-3 0,-3 7 0,-3-2 0,-5-5 0,-8-2 0,-4-2 0,-2 0 0,-5 0 0,-2 2 0,-2 3 0,-1 1 0,1-1 0,0-3 0,0-2 0,0 2 0,-1 5 0,10-5 0,2 4 0,2-4 0,-1-2 0,1 0 0,7 0 0,10 0 0,9 0 0,11 0 0,6 0 0,5 0 0,2 0 0,2 0 0,9 0 0,-2-2 0,4-2 0,2-3 0,0 1 0,0 4 0,0-3 0,1-1 0,3-1 0,-1 7 0,-5 0 0,0 0 0,0 0 0,0 0 0,-5 0 0,-6 0 0,3 0 0,-3 0 0,-2 0 0,-2 0 0,-3 0 0,-4 0 0,-8 0 0,-3 0 0,-17 0 0,-2 0 0,-2 0 0,-10 0 0,-1 0 0,0 0 0,0 0 0,-12 0 0,5 0 0,1 0 0,-3 0 0,2 7 0,0-1 0,4-1 0,3-3 0,-5-2 0,7 0 0,2 0 0,3 0 0,12 0 0,9 0 0,13 0 0,11 0 0,6 0 0,10 0 0,-3 0 0,-5 0 0,12 0 0,-5-2 0,0-3 0,-4-1 0,2-1 0,-4 7 0,2-2 0,-3-4 0,3 3 0,-7-3 0,1 4 0,-1 2 0,-2-7 0,-6 1 0,-1 1 0,1 3 0,0 2 0,-10 0 0,-3-2 0,-14-2 0,-6-3 0,-6 0 0,-5 7 0,-2 0 0,0 0 0,6 0 0,0 0 0,1 0 0,-7 0 0,0 0 0,2 0 0,2 0 0,2 0 0,1 0 0,8 0 0,11-2 0,13-2 0,4-3 0,5 1 0,2 4 0,2-3 0,-2-1 0,-2-7 0,0 6 0,-1 1 0,-1-3 0,10 5 0,-10-7 0,2 2 0,0-4 0,-3 6 0,1 3 0,-1 2 0,1 2 0,-9 0 0,-5 0 0,-12 0 0,4 2 0,-7 2 0,0 3 0,-4-3 0,2-2 0,-2-2 0,0 0 0,2 0 0,3-2 0,10-2 0,4-3 0,-1 1 0,8 6 0,2 0 0,-4 0 0,0-2 0,0-3 0,0-1 0,-5-1 0,5 5 0,-2-4 0,-1 3 0,-1-3 0,-5 1 0,7 1 0,-1-2 0,-5-1 0,14 7 0,-15-9 0,7 7 0,-9-9 0,0 5 0,0 1 0,0-8 0,0 7 0,0-7 0,2 8 0,2-3 0,3-1 0,0 5 0,-7-9 0,0 6 0,2-4 0,4 2 0,-4 1 0,5 1 0,-5-4 0,-2-8 0,0 6 0,0 0 0,0-1 0,0-5 0,0 6 0,0 0 0,0 8 0,0-5 0,0 3 0,-6 3 0,-1-9 0,-2 8 0,3-1 0,-5 1 0,-9-1 0,1 4 0,-1-5 0,3 3 0,2-1 0,1-1 0,-1 1 0,4 3 0,-2 2 0,-2 0 0,-2 0 0,4-2 0,-1-2 0,-1-3 0,-2 3 0,-3 2 0,1 2 0,-1 0 0,7 0 0,0 0 0,0 0 0,2 0 0,4 0 0,14 0 0,-5 0 0,15 0 0,-3 0 0,-4 0 0,4 0 0,1 0 0,-4 0 0,2 0 0,2 0 0,-4 0 0,2 0 0,2 0 0,3 0 0,-1 2 0,-4 4 0,4-3 0,-3 3 0,3-4 0,0 0 0,-4 5 0,5-5 0,-7 7 0,0 0 0,6-7 0,-6 6 0,0 1 0,4-4 0,-6 5 0,2-1 0,-5 0 0,7-3 0,-8 5 0,10 9 0,-9-1 0,1-5 0,-7-1 0,2-7 0,5 7 0,-5 0 0,4 7 0,-3-7 0,-3 0 0,-3 0 0,-3 7 0,1-1 0,-8 1 0,7-7 0,-5 0 0,2 2 0,-6-4 0,2 2 0,-4-6 0,-3 6 0,0-9 0,1 5 0,-1 0 0,1-7 0,-1 6 0,0 1 0,1-7 0,-1 5 0,1-5 0,-1-2 0,0 7 0,1-1 0,-1-2 0,1-1 0,-1 3 0,0 1 0,-1-3 0,-6-2 0,6 5 0,-5-1 0,4-1 0,2-3 0,1 4 0,-3 1 0,-4-3 0,4 5 0,-4-2 0,4-3 0,2-2 0,1 5 0,-1 1 0,1 3 0,6-6 0,-1 3 0,-1-1 0,-2-1 0,-3 7 0,1-6 0,-1-3 0,0-2 0,1 5 0,-3 0 0,-2-3 0,-2-2 0,0-2 0,4 2 0,-4 5 0,-2-5 0,-5 4 0,7-3 0,4-3 0,2 0 0,1 2 0,-1 2 0,1 3 0,-1-1 0,0-6 0,1 7 0,-1-1 0,1-1 0,-1-3 0,0-2 0,1 0 0,-1 0 0,1 0 0,-1 0 0,0 0 0,1 0 0,-1 0 0,7 0 0,0 0 0,-2 0 0,-3 0 0,-1 0 0,-1 0 0,1-7 0,-1 1 0,3-3 0,1 5 0,3-3 0,-2 3 0,4 2 0,-2 2 0,-2 0 0,4-3 0,-2-1 0,-2-2 0,4-1 0,-2 7 0,-3 0 0,6 0 0,-3 0 0,-3 0 0,5 0 0,-2 0 0,0 0 0,-6 0 0,-1-2 0,0-5 0,1 5 0,-1-4 0,1 3 0,-1 1 0,0-2 0,1-3 0,-1-6 0,1 7 0,-1 1 0,0-5 0,1-1 0,-1 0 0,1-7 0,-1 7 0,1 1 0,-1-8 0,0 7 0,1 0 0,6 0 0,0 7 0,-3-2 0,5-7 0,1 4 0,1-2 0,0 7 0,5-5 0,-3 0 0,-6 5 0,4-7 0,-1 2 0,3 0 0,-6 3 0,2 2 0,-4-7 0,2 2 0,8 0 0,-3 5 0,-1-3 0,5-6 0,-7 5 0,2-3 0,3 4 0,3-4 0,-1 0 0,-3 1 0,-1 3 0,1-6 0,3 2 0,-7-4 0,2 2 0,3 6 0,6-6 0,0 0 0,0-7 0,-7 7 0,1 0 0,-1 7 0,7-7 0,0 0 0,0-7 0,0 0 0,2 3 0,5 4 0,-5-4 0,7 6 0,-7-7 0,4 5 0,-3 2 0,3 5 0,-1 4 0,1-5 0,-4 3 0,7-1 0,0-1 0,-7-1 0,15 7 0,-12-2 0,8-4 0,-9 3 0,13-5 0,-12 6 0,8-5 0,-7 5 0,7-5 0,-6 5 0,6 2 0,-9 0 0,14 0 0,-16 0 0,7 0 0,-18 0 0,-2 0 0,-2 0 0,0 0 0,9 0 0,-5 0 0,11-6 0,5-1 0,-3 1 0,9 6 0,-6 0 0,3-3 0,-1-3 0,6 4 0,-2-5 0,-2 5 0,2 2 0,-8 0 0,4 2 0,-9 5 0,-9-5 0,-4 4 0,2-3 0,0-1 0,0 2 0,0 3 0,5-1 0,-7-6 0,-3 0 0,8 0 0,-1 0 0,9 0 0,9 0 0,4 0 0,4 0 0,3 0 0,-1 0 0,1 0 0,0 0 0,-1 0 0,1 0 0,1 0 0,6 0 0,-12 0 0,4 0 0,-1 0 0,-1 0 0,-8 0 0,-9 0 0,-9 0 0,-10 0 0,-1 0 0,1 0 0,-1 0 0,0 0 0,1 0 0,-1 0 0,1 0 0,-1 0 0,0 0 0,7 0 0,0 0 0,-2 0 0,4 0 0,-2 0 0,9 0 0,-5 0 0,11 0 0,5 0 0,4 0 0,8 0 0,1 0 0,-1 0 0,1 0 0,-7 0 0,0 0 0,-9 0 0,5 9 0,-9 2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09:24:18.91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491 135 12287,'8'-11'0,"-6"3"0,7 8 0,-9 2 0,0 4 0,0 5 0,0 9 0,-2-1 0,-5 1 0,5 0 0,-4-1 0,4 3 0,2 4 0,-7-4 0,1 4 0,1-4 0,3-3 0,2 1 0,0 0 0,0-1 0,0 1 0,0-9 0,0-5 0,0-12 0,0-7 0,0-5 0,0-4 0,0-2 0,0-2 0,0 2 0,0 3 0,0 1 0,0 0 0,0 1 0,0-7 0,0-1 0,0 4 0,0 1 0,0 2 0,0 1 0,0 5 0,0 1 0,0 9 0,0-2 0,0 12 0,0 7 0,0 5 0,0 1 0,0 1 0,0-1 0,0 1 0,0 0 0,0-1 0,-7 1 0,1-1 0,2 1 0,1 0 0,1-1 0,-4 1 0,4-1 0,-5 1 0,5-9 0,2-5 0,0-12 0,0-7 0,0-5 0,0-1 0,0-1 0,0 1 0,0 5 0,0 1 0,0-2 0,0-2 0,0-3 0,2 1 0,5-1 0,-5 0 0,4 1 0,-1 1 0,-1 3 0,2 2 0,1 11 0,-7 2 0,0 9 0,0 10 0,0 1 0,0-1 0,0 1 0,0 0 0,0-1 0,0 1 0,0-1 0,0 1 0,0 0 0,0-1 0</inkml:trace>
  <inkml:trace contextRef="#ctx0" brushRef="#br0" timeOffset="1181">1 351 12287,'0'11'0,"0"6"0,0-6 0,0 9 0,8-10 0,-5-1 0,5-18 0,-8-4 0,2-4 0,5-3 0,-5 1 0,5-1 0,-5 1 0,-2 5 0,0 1 0,0-2 0,0-2 0,0-3 0,0 7 0,0 0 0,0 9 0,0-3 0,0 14 0,0 6 0,0-2 0,0 2 0,0 2 0,0 2 0,0 3 0,0 0 0,0-1 0,0 1 0,0-1 0,0 1 0,0 0 0,0-1 0,0-8 0,0-4 0,0-14 0,0-6 0,0-7 0,0-4 0,0-2 0,0 0 0,0 7 0,0-1 0,0 0 0,0 1 0,0-1 0,0 1 0,0 5 0,0 1 0,0-2 0,0 4 0,0-2 0,0 9 0,0-3 0,0 14 0,0 4 0,0 8 0,0 1 0,0 0 0,0-1 0,0 1 0,0-1 0,0 1 0,0 0 0,0-1 0,0 1 0,0-1 0,0 1 0,0 0 0,0-10 0,0-3 0,0-14 0,0-3 0,0-12 0,0-2 0,0-2 0,0-3 0,0 5 0,0-2 0,0 2 0,0-4 0,0 2 0,0 2 0,0 2 0,0 3 0,0-1 0,0 0 0,0 1 0,0-1 0,0 1 0,0 8 0,0 4 0,0 14 0,0 6 0,0 4 0,0 5 0,0 2 0,0 4 0,0 3 0,0-5 0,0 6 0,0 1 0,0-2 0,0-1 0,0-6 0,0 2 0,0-2 0,0-2 0,0-2 0,0-1 0,0 1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09:24:24.55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79 1266 12287,'-7'19'0,"1"1"0,-1 0 0,7-1 0,0 1 0,-2-3 0,-3 1 0,-1-1 0,2 5 0,1 2 0,3-5 0,-2 1 0,-4 0 0,4 6 0,-5 0 0,5-2 0,2-2 0,0-3 0,0 1 0,-2-3 0,-5-4 0,5 5 0,-7-16 0,9-2 0,0-13 0,0-7 0,0-6 0,0-4 0,2-10 0,3 1 0,1 0 0,1 0 0,-7 0 0,0-1 0,0 1 0,0-4 0,0-1 0,0 5 0,0 2 0,6-5 0,1 10 0,-3-3 0,-2 2 0,-2 5 0,0 8 0,0 1 0,0-1 0,0 1 0,0 16 0,0 10 0,0 10 0,0 9 0,0 3 0,0 6 0,0-3 0,0 3 0,0 9 0,0 1 0,0-1 0,0-3 0,0-1 0,0 1 0,0 0 0,0-2 0,0 9 0,0-13 0,0 0 0,0 2 0,-6-2 0,-1-2 0,3-7 0,2-5 0,2-7 0,0-1 0,0-11 0,0-2 0,0-9 0,0-13 0,0-2 0,0-2 0,0-9 0,0 3 0,0-3 0,0 2 0,0-4 0,0 5 0,0-5 0,0-3 0,2-3 0,2-1 0,3 5 0,-3 2 0,-2-4 0,-2 8 0,0-2 0,0 2 0,0-1 0,0 7 0,0 4 0,0 1 0,0 2 0,0 11 0,0 9 0,0 13 0,0 11 0,0 0 0,0 9 0,0 0 0,0-3 0,0 7 0,0-4 0,0 4 0,0 2 0,0 0 0,0 1 0,0-1 0,0 0 0,0 4 0,0-1 0,0-5 0,0 0 0,0-2 0,0-3 0,0-5 0,0-6 0,0-1 0,0-1 0,0-10 0,0-9 0,0-9 0,0-10 0,0-1 0,0 7 0,0 0 0,0 7 0,0-7 0,0 6 0,0-6 0,0-2 0,0-3 0,0-1 0,0-1 0,0 1 0,0-1 0,0 0 0,0 1 0,0-1 0,0 1 0,0-1 0,0 0 0,0 1 0,0 8 0,0 4 0,0 16 0,0 8 0,0 7 0,0 11 0,0-2 0,0 4 0,0 2 0,0-2 0,0-2 0,0-5 0,0-1 0,0-3 0,0-7 0,0 1 0,0 0 0,0-7 0,0 0 0,0-9 0,0 3 0,0-14 0,0-6 0,0-4 0,0-3 0,0-2 0,0-4 0,0 4 0,0-6 0,0 0 0,0-5 0,0 3 0,0-3 0,0 0 0,0 3 0,0-7 0,0 6 0,0-1 0,0-1 0,0 3 0,0-5 0,0 4 0,0 3 0,0 2 0,0 6 0,0 1 0,0 8 0,0 4 0,0 14 0,0 6 0,0 4 0,0 3 0,0-1 0,0 1 0,0 0 0,0-1 0,0 1 0,0-1 0,0 1 0,0 0 0,0-1 0,0 1 0,0-7 0,0 0 0,0 2 0,0 3 0,0 1 0,0-10 0,0-9 0,0-9 0,0-13 0,3-4 0,3-6 0,-4-5 0,5-3 0,-5-1 0,-2-5 0,0 5 0,0-7 0,0 2 0,0 0 0,2-6 0,3 6 0,1 3 0,-2 2 0,-1 4 0,-3 2 0,0 4 0,0 3 0,0 2 0,0 6 0,0 1 0,0-1 0,0 7 0,0 0 0,0 11 0,0 2 0,0 11 0,0 12 0,0 6 0,0-1 0,0 0 0,0 5 0,0-5 0,0 1 0,0-1 0,0 5 0,0-5 0,0 0 0,0 1 0,0-3 0,-3-4 0,-1 1 0,-2 4 0,-1-1 0,7-7 0,0 1 0,0 0 0,0-1 0,0-10 0,0-9 0,0-11 0,0-9 0,0-6 0,0-4 0,0-1 0,0-6 0,0 5 0,0-5 0,0-3 0,7 1 0,-1 0 0,-2 0 0,-1 0 0,-1-1 0,2 1 0,3 0 0,-3 0 0,-2 0 0,0-3 0,3-1 0,1-3 0,1 2 0,-7 10 0,0 3 0,0 3 0,2-5 0,2 7 0,3 2 0,-1 11 0,-6 6 0,0 14 0,0 4 0,0 8 0,0 1 0,0 0 0,0-7 0,0 0 0,0 2 0,0 2 0,0 3 0,0 0 0,0-1 0,0 1 0,0 6 0,0 0 0,0-2 0,0-2 0,0 4 0,0 0 0,0-2 0,0-2 0,0 4 0,0 0 0,0-2 0,0-2 0,0-3 0,0 1 0,0 0 0,0-1 0,0 1 0,0-1 0,0 1 0,0-18 0,0-11 0,0-12 0,0-3 0,0-9 0,0-2 0,0-2 0,0-2 0,0 0 0,0 0 0,0-1 0,0-5 0,0-1 0,0 2 0,0 3 0,0 4 0,0 2 0,-2 2 0,-4-1 0,4-1 0,-5 2 0,5 7 0,2 4 0,0 3 0,0-1 0,0 0 0,0 10 0,0 10 0,0 15 0,0 9 0,0-3 0,0 8 0,0-3 0,0 0 0,0 2 0,0-4 0,0 5 0,0 1 0,0-4 0,0 5 0,0-3 0,0-4 0,0-2 0,0-3 0,0 1 0,0 0 0,-9-1 0,-2 1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09:24:32.98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6155 12287,'0'10'0,"0"1"0,0-4 0,0-3 0,0 9 0,0-8 0,0 6 0,0-5 0,0-2 0,0 10 0,0-8 0,0 7 0,0-9 0,0 5 0,0-9 0,0-9 0,0-4 0,0-6 0,0-7 0,0 2 0,0-9 0,0-2 0,0-2 0,0-2 0,0 0 0,0 0 0,0-1 0,0 1 0,0 0 0,0 0 0,0 0 0,0-5 0,0 3 0,0 6 0,0 4 0,0 5 0,0 7 0,0-1 0,0 9 0,0 11 0,0 13 0,0 7 0,0 6 0,0-4 0,0 6 0,0-2 0,0 0 0,7 9 0,-1-4 0,-2 1 0,-1 1 0,-3-3 0,0 3 0,0-5 0,0 1 0,2-8 0,2 8 0,3-3 0,-3 0 0,-2 0 0,-2-6 0,0-1 0,0 1 0,0-7 0,2-2 0,5-2 0,-5-5 0,5-11 0,-5-6 0,-2-11 0,0-4 0,0 0 0,0 0 0,0-7 0,0 2 0,0-4 0,0-2 0,0 0 0,0-1 0,0 1 0,0 0 0,0 0 0,-2 0 0,-3-3 0,-1-3 0,-1 3 0,7-4 0,0 5 0,0 2 0,-6 0 0,-1-1 0,3 1 0,2 2 0,2 5 0,0 5 0,0 14 0,0 13 0,0 13 0,0 5 0,0 1 0,0 8 0,0-1 0,0 0 0,0 2 0,6-4 0,1 7 0,-3-1 0,-2 1 0,-2-5 0,0 4 0,0 1 0,0-1 0,0-4 0,0 5 0,2-1 0,5 1 0,-5-7 0,5 4 0,-5-2 0,-2 0 0,0 0 0,2-6 0,5 0 0,-5-5 0,4-9 0,-4-3 0,1-21 0,1-6 0,2-4 0,1-5 0,-7-6 0,0 0 0,0 0 0,0-7 0,0 0 0,0 0 0,0-1 0,-2 5 0,-3-6 0,-1 3 0,2-1 0,1-9 0,3 3 0,0 0 0,0 6 0,0-4 0,0 15 0,0 0 0,0-2 0,0 2 0,0 3 0,0 6 0,0 4 0,0 2 0,0 1 0,0-1 0,0 11 0,0 9 0,0 11 0,0 7 0,0 1 0,0 3 0,0 2 0,0 2 0,0 2 0,0-4 0,0 3 0,0-4 0,0 6 0,0-3 0,0-2 0,0-2 0,0-3 0,0 1 0,0-1 0,0 1 0,0 0 0,0-1 0,-2-8 0,-2-7 0,-3-8 0,3-9 0,2-4 0,2-3 0,0-2 0,0-4 0,0 2 0,0-8 0,0-1 0,0 2 0,0-6 0,0 5 0,2-5 0,5-3 0,-5 8 0,4-1 0,-4 0 0,-2 3 0,0-7 0,0 6 0,3-1 0,3-1 0,-4 7 0,5-4 0,-5 1 0,-2 5 0,0 2 0,0 3 0,0-1 0,0 1 0,0 10 0,0 9 0,0 11 0,0 6 0,0 3 0,0-1 0,0 1 0,0 2 0,0 2 0,0 2 0,0-2 0,-2 4 0,-3 1 0,-1-1 0,2 0 0,1 5 0,3-7 0,0-2 0,0-2 0,0-3 0,0 3 0,0 4 0,0-4 0,0 4 0,0-4 0,0-11 0,0-11 0,0-13 0,0-5 0,0-1 0,0-7 0,0-3 0,0 1 0,0 0 0,0-7 0,0 2 0,0-2 0,0 3 0,3-5 0,1 4 0,2-4 0,-1-2 0,-3-1 0,-2 1 0,0 0 0,0 0 0,7 0 0,-1 0 0,-2-1 0,-1 1 0,-1 0 0,2 0 0,3 2 0,-3 4 0,-2-4 0,-2 7 0,0-3 0,0 0 0,0 9 0,0-2 0,0 4 0,0 11 0,0 11 0,0 14 0,0 3 0,0 3 0,-2-1 0,-2 1 0,-3-1 0,3 1 0,2 0 0,2 1 0,0 5 0,0 3 0,0 3 0,0-5 0,0-6 0,0-1 0,0 0 0,0 1 0,0 5 0,0-4 0,0 4 0,0-4 0,0-2 0,0-1 0,0 1 0,0 0 0,0-1 0,0 1 0,0-12 0,0-8 0,0-8 0,0-12 0,0-2 0,0-4 0,0 2 0,0-8 0,0-3 0,0-2 0,0-2 0,0-1 0,0 1 0,0 0 0,0 2 0,0 0 0,0 2 0,0 0 0,0-11 0,0 12 0,0 1 0,0 2 0,2-3 0,2 3 0,3 1 0,-3 4 0,-2-3 0,-2 3 0,0 2 0,0 2 0,0 3 0,0-1 0,0 1 0,0-1 0,0 0 0,0 9 0,0 5 0,0 12 0,0 8 0,0-4 0,0 3 0,0 3 0,0 10 0,0 4 0,0 1 0,0-3 0,0-8 0,0-1 0,0 1 0,0 0 0,0-1 0,0 1 0,0-1 0,0 1 0,0 0 0,0-1 0,0 1 0,0-7 0,0 0 0,0 2 0,0-6 0,0-3 0,0-12 0,0-7 0,0-7 0,0-4 0,0-4 0,0-3 0,0 1 0,0-5 0,0 2 0,0-1 0,0-1 0,0-2 0,0 2 0,0 0 0,2-11 0,3 9 0,1 0 0,-1 0 0,-1-11 0,0 9 0,3 0 0,-3 4 0,5-2 0,-3 4 0,-1-1 0,-3 1 0,-2-2 0,0 9 0,0 2 0,0 2 0,0 3 0,0 10 0,0 9 0,0 9 0,0 10 0,0 1 0,0 2 0,0 2 0,0 2 0,0-2 0,0 4 0,0-2 0,0 0 0,0 2 0,0-6 0,0 7 0,0-3 0,0 0 0,0 2 0,0-4 0,-2 2 0,-5-2 0,5-2 0,-4-2 0,3-1 0,3 1 0,0-12 0,0-8 0,0-10 0,0-14 0,0-5 0,0-1 0,0 4 0,0-7 0,0-2 0,0-2 0,0-2 0,0 0 0,0 2 0,0 4 0,3-8 0,1 6 0,2 0 0,-1-2 0,-3 0 0,0-2 0,3 2 0,1 4 0,1-2 0,-7 7 0,0 0 0,0-1 0,6 3 0,1 7 0,-3-1 0,-2 9 0,7 2 0,-7 12 0,5 3 0,-5 5 0,-2 9 0,0-1 0,0 1 0,0-1 0,-2-1 0,-3-3 0,-1-2 0,1 2 0,3 3 0,2 1 0,0 1 0,-6 0 0,-1-1 0,3 1 0,2-1 0,2 1 0,0 0 0,0-1 0,0-6 0,0 0 0,0 3 0,-3-6 0,-3 4 0,4-12 0,-5-2 0,5-2 0,2-12 0,0-1 0,0-2 0,2-9 0,3-3 0,1 1 0,-2 0 0,-1-5 0,-3 7 0,0 0 0,0-3 0,6 6 0,1-10 0,-3 0 0,-2 3 0,-2-7 0,2 6 0,3-1 0,1-1 0,1 2 0,-7-3 0,0 3 0,0 3 0,2 2 0,2 4 0,3-2 0,-3-2 0,-2 0 0,-2 6 0,0 0 0,0 1 0,0-1 0,0 1 0,0-1 0,0 0 0,0 7 0,0 0 0,0-2 0,0 6 0,0 3 0,0 12 0,0 7 0,0 5 0,0 1 0,0 3 0,0 2 0,0 2 0,-2 0 0,-2-4 0,-3 4 0,3 7 0,2-5 0,2 1 0,0-1 0,-7 0 0,1 5 0,1-7 0,3-4 0,2-3 0,0 1 0,0 0 0,0-9 0,0-5 0,0-12 0,0-8 0,0-3 0,0-3 0,0-1 0,0-5 0,0 2 0,0-7 0,0 1 0,0-1 0,0 5 0,0-7 0,0 1 0,0 1 0,0-6 0,0 4 0,0-4 0,0-2 0,7 2 0,-1 2 0,-1 3 0,-3-3 0,-2 0 0,0 0 0,0 5 0,0 1 0,0-3 0,0 6 0,0 2 0,0 2 0,6 2 0,1 1 0,-3-1 0,-2 0 0,-2 1 0,0-1 0,0 7 0,0 0 0,0 9 0,0 4 0,0 13 0,0 4 0,0 3 0,0-1 0,0 1 0,0-7 0,-2 0 0,-2 2 0,-3 3 0,1 8 0,6 0 0,0-2 0,0-2 0,0-3 0,0 1 0,-2 0 0,-5-1 0,5 1 0,-5-1 0,5 1 0,2 0 0,0-1 0,0 1 0,0-9 0,0-5 0,0-12 0,0-7 0,0-5 0,0-8 0,0-2 0,0-3 0,0-4 0,7-2 0,-1-2 0,-1 0 0,-3 0 0,-2-5 0,2 1 0,2 1 0,3-1 0,-1-3 0,-6 3 0,3-3 0,3 2 0,-4 3 0,5 2 0,-5 0 0,-2-1 0,7 1 0,-1 0 0,-2 2 0,-1 4 0,3-4 0,1 7 0,-3-1 0,-2 5 0,0 0 0,3 4 0,1 5 0,-1-1 0,-3 7 0,-2-2 0,0 9 0,0-2 0,0 12 0,0 7 0,-7-2 0,1 2 0,1 2 0,3 3 0,0 1 0,-2 3 0,-3 2 0,3 2 0,-1 7 0,1-5 0,-2 0 0,1 1 0,1 3 0,-1-3 0,-1-1 0,2 0 0,-5 7 0,2-4 0,3-1 0,2-4 0,-5-4 0,1-2 0,1-1 0,3-8 0,2-11 0,0-13 0,0-6 0,0-8 0,0-3 0,2-9 0,3 0 0,1-1 0,3 1 0,-5 0 0,3 0 0,-3 0 0,5-1 0,-3 1 0,1 2 0,2 4 0,-7-4 0,7 5 0,-3-5 0,1-2 0,-1 6 0,-6 0 0,0-2 0,7 1 0,-1 1 0,-1 7 0,-3 4 0,-2 2 0,0 1 0,0-1 0,2 3 0,2 1 0,3 3 0,-1 7 0,-6-7 0,0 0 0,0 2 0,-2 2 0,-4 9 0,3 0 0,-7 7 0,3-1 0,5 3 0,-5-3 0,5-3 0,-7 5 0,7-8 0,-6 0 0,8-8 0,0 3 0,0-8 0,0 7 0,0-7 0,0 6 0,0-6 0,0 0 0,0-7 0,0 1 0,0 6 0,0 0 0,0 6 0,0-6 0,0 6 0,0-6 0,0 0 0,0 0 0,0 0 0,0 7 0,0-7 0,0 6 0,0-6 0,0 9 0,0-7 0,0 4 0,0 5 0,0-7 0,0 12 0,0 3 0,0-4 0,-3 14 0,-3-10 0,4 1 0,-7-7 0,9 0 0,0-3 0,0-3 0,0 2 0,0-10 0,0 8 0,0-7 0,0 8 0,0-5 0,0 3 0,0 5 0,0-16 0,0 16 0,0-6 0,0 10 0,0 4 0,0 5 0,0 9 0,0-1 0,0-6 0,0 1 0,0 1 0,0 2 0,-7 3 0,1-1 0,2 1 0,-5 0 0,2-1 0,3 1 0,2-1 0,2 1 0,0 0 0,0-1 0,-2 1 0,-3-1 0,-1 1 0,-1 0 0,7-1 0,0 1 0,0-1 0,0-6 0,0 0 0,0 3 0,0 1 0,0 3 0,0-7 0,2-2 0,3 0 0,1-1 0,1-3 0,-7 6 0,0 2 0,6 3 0,1 1 0,-1-1 0,3-5 0,-7 4 0,5-4 0,-5 5 0,-2 1 0,7 1 0,-1 0 0,-2-1 0,-1 1 0,-1 6 0,2 0 0,3-2 0,-3-2 0,-2 4 0,-2 0 0,0-2 0,0-2 0,0-3 0,0 3 0,0 2 0,0 2 0,0 0 0,0-6 0,0 0 0,0-1 0,0 1 0,0-1 0,0 1 0,0-1 0,0 1 0,0 0 0,0-1 0,0 1 0,0-1 0,0 1 0,0 0 0,0-1 0,0 1 0,0-1 0,0 1 0,0 0 0,0-1 0,0 1 0,0-1 0,0 1 0,0 0 0,0-1 0,0 1 0,0-1 0,0 10 0,0 1 0,0 1 0,0-1 0,0-4 0,0-4 0,0 4 0,0-4 0,0-2 0,0-1 0,0 1 0,0-1 0,-2 1 0,-2 0 0,-3-1 0,3 1 0,2-1 0,2 1 0,0 0 0,0-1 0,-3 1 0,-1-1 0,-2 1 0,1 0 0,3-1 0,2 1 0,0-1 0,0 1 0,-7 0 0,1-1 0,2 1 0,-1-1 0,1 1 0,-3 0 0,1-1 0,6 1 0,0-1 0,0 1 0,0 0 0,0-1 0,0 1 0,0-1 0,0 10 0,0 1 0,0 1 0,0-1 0,0-6 0,0 2 0,0-2 0,0-2 0,0-2 0,0-1 0,0 1 0,-7-1 0,1 1 0,1 0 0,3-1 0,2 3 0,0 4 0,0-4 0,-2 4 0,-2-4 0,-3-3 0,1 1 0,6 0 0,0-1 0,0 1 0,0-1 0,0 1 0,0 0 0,0-1 0,0 1 0,-3-1 0,-1 1 0,-2 0 0,-1-1 0,7 1 0,0-1 0,0 1 0,0 0 0,0-1 0,0 1 0,0-1 0,0 1 0,0 0 0,0-1 0,0 1 0,0-1 0,-7 1 0,1 0 0,2-1 0,1 1 0,3-1 0,0 1 0,0 0 0,0-1 0,0 1 0,0-1 0,0 1 0,0 0 0,0-1 0,0 1 0,0-7 0,0 0 0,0 0 0,-2 7 0,-4-1 0,4-6 0,-5 0 0,5 3 0,2 1 0,0 3 0,0-1 0,0-6 0,-2 0 0,-3 2 0,-1 3 0,-1-5 0,7 0 0,0 2 0,0 3 0,0-5 0,0 0 0,0 2 0,-2 3 0,-2 1 0,-3 1 0,1-1 0,6 1 0,0 0 0,0-1 0,0 1 0,0-1 0,-3 1 0,-3 0 0,4-1 0,-5 1 0,5-1 0,2-6 0,0 0 0,0 3 0,0 1 0,0 3 0,0-1 0,0-6 0,0 0 0,0 3 0,0 1 0,0 3 0,0-1 0,0-6 0,0 0 0,0 3 0,0 1 0,0 3 0,0-1 0,0 1 0,0-1 0,0 1 0,0 0 0,0-7 0,0 0 0,0 2 0,0-4 0,0 2 0,0 2 0,0-4 0,0 2 0,0 2 0,0-4 0,0 2 0,0 3 0,0 1 0,0 3 0,0-1 0,0-6 0,0 0 0,0 3 0,0 1 0,0 3 0,0-1 0,0 1 0,0-1 0,0 1 0,0 0 0,0-1 0,0 1 0,0-1 0,0 1 0,0 0 0,0-1 0,0 1 0,0-1 0,0 1 0,0 0 0,0-1 0,0 1 0,0-1 0,0 1 0,0 0 0,0-1 0,0 1 0,0-1 0,0 1 0,0 0 0,0-1 0,0 1 0,0-1 0,0 1 0,0 0 0,0-1 0,0 1 0,0-1 0,0 1 0,0 0 0,0-1 0,0 1 0,0-1 0,0 1 0,0 0 0,0-1 0,0 1 0,0-7 0,0 0 0,0 2 0,0 3 0,7 1 0,-1 1 0,-2-1 0,-1 8 0,-3-1 0,0-2 0,2 2 0,2-4 0,3-5 0,-3 0 0,-2 1 0,-2 1 0,0 1 0,0 0 0,2-1 0,3 1 0,1-1 0,-1 1 0,-3 0 0,-2-1 0,0 1 0,0-1 0,0 1 0,0 0 0,0-1 0,0 1 0,0-1 0,0 1 0,0 0 0,0-1 0,0 3 0,0 4 0,0-4 0,0 4 0,0-4 0,0-3 0,0 1 0,0 0 0,0-1 0,0 1 0,0-1 0,0 1 0,0 0 0,0-1 0,-7 1 0,1-1 0,1 1 0,3 0 0,2-1 0,-2-1 0,-5-5 0,5 4 0,-4-4 0,4 5 0,2 1 0,-7 7 0,1 0 0,1 1 0,3 1 0,0-6 0,-3 6 0,-1-2 0,2 0 0,1 0 0,3-6 0,0 0 0,0-1 0,0 1 0,0-1 0,-2-1 0,-4-5 0,4-4 0,-7-1 0,9 3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09:24:41.02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79 7367 12287,'-11'2'0,"5"5"0,1-3 0,-1 9 0,4-6 0,-5 6 0,5 2 0,2-4 0,0 2 0,0 0 0,0 7 0,0 0 0,0-1 0,-6-6 0,-1 0 0,0-8 0,7 5 0,0-3 0,0-7 0,0 0 0,0-2 0,0-11 0,0-2 0,0-3 0,0-8 0,0-2 0,0-5 0,0-8 0,0-1 0,0-10 0,0-2 0,0-3 0,0-2 0,3-2 0,1 0 0,3 2 0,-1-4 0,-6 13 0,0 0 0,0 4 0,0 1 0,0 3 0,0 7 0,0 5 0,0 4 0,0 6 0,0 1 0,-6 10 0,-1 9 0,0 9 0,7 10 0,0 3 0,0 4 0,0-2 0,0 9 0,0 2 0,0 2 0,0 0 0,0 0 0,0 0 0,0 4 0,0 0 0,0-4 0,0-2 0,0 0 0,-6 13 0,-1-7 0,3 5 0,2 2 0,2 4 0,0-6 0,0-2 0,0-3 0,0-4 0,0-4 0,0-7 0,0-4 0,0-3 0,0-10 0,0-9 0,0-9 0,0-10 0,0-1 0,0 7 0,0 0 0,0-2 0,0-3 0,0-1 0,0-3 0,2-2 0,5-2 0,-5-7 0,4 5 0,-4-3 0,-2-4 0,0-2 0,0-2 0,0 2 0,0 4 0,0-4 0,0 5 0,0-5 0,0-2 0,0-1 0,0 1 0,0 2 0,0 4 0,0-1 0,0 5 0,0 1 0,0 0 0,0-5 0,0 5 0,0-1 0,0 1 0,0-5 0,0 5 0,0 0 0,0 0 0,0-1 0,0 3 0,0-4 0,0-1 0,0-4 0,0 7 0,0 0 0,0-1 0,0-6 0,0 3 0,0-3 0,0 2 0,0-2 0,0 7 0,0 0 0,0 0 0,0-5 0,0 7 0,0 2 0,0 2 0,0-4 0,0-2 0,0-3 0,0 1 0,0-5 0,0 4 0,0 3 0,0 2 0,0 4 0,0-2 0,0-2 0,0 0 0,0 4 0,0-4 0,0-2 0,3-7 0,1 4 0,3 3 0,-1 0 0,-6 4 0,0-5 0,0-1 0,2-1 0,3-3 0,1 3 0,-2 3 0,-1 2 0,-3 6 0,0 0 0,0 1 0,2 8 0,4 4 0,-3 7 0,3 7 0,-4 8 0,-2 9 0,0 0 0,0 9 0,0 4 0,0 6 0,0-1 0,0 6 0,0-3 0,0 1 0,0 6 0,0-4 0,0 0 0,0 0 0,0 7 0,0-5 0,-2 2 0,-4 0 0,3-2 0,-3 7 0,4-3 0,2 1 0,0 4 0,0-12 0,0 1 0,0 0 0,0-2 0,0-9 0,0-4 0,0-7 0,0-4 0,0-12 0,0-12 0,0-15 0,0-7 0,0-2 0,0 4 0,0-4 0,0-7 0,6-4 0,1-4 0,-3-3 0,-2-1 0,5-10 0,-1 5 0,-1-2 0,-3-1 0,0-5 0,2-10 0,3 1 0,-3-1 0,-2-6 0,1 0 0,1-4 0,3-1 0,-1-10 0,-6 13 0,2 2 0,5 6 0,-5 9 0,7 7 0,-3 6 0,1 5 0,6 2 0,-7 0 0,1 2 0,2 4 0,-5-8 0,7 6 0,0 0 0,0-2 0,-7 2 0,5-2 0,-3 2 0,1 0 0,1-4 0,-3 13 0,1 2 0,1 2 0,-7 11 0,0 11 0,0 13 0,0 7 0,0 6 0,0 3 0,-2 5 0,-3-1 0,-1 2 0,-1 6 0,5 3 0,-2-3 0,-3 3 0,1 6 0,3-2 0,-1-3 0,-2-3 0,-1 8 0,7-11 0,0 5 0,0 4 0,-6-7 0,-1 5 0,3-5 0,1-2 0,3 0 0,0 1 0,0-3 0,0-5 0,0-3 0,0-10 0,0 1 0,-2-3 0,-4-4 0,4-6 0,-5-14 0,5-6 0,2-11 0,0-4 0,0-2 0,0-3 0,0-6 0,0-1 0,0 1 0,0-2 0,0-3 0,0-1 0,0 1 0,0-2 0,0 3 0,0 1 0,0-1 0,0-7 0,0 4 0,0 2 0,0 3 0,0-5 0,0-2 0,0 1 0,0-1 0,0-5 0,2 5 0,2-2 0,3-4 0,-1-3 0,-6-4 0,0 0 0,0 3 0,-2-12 0,-2 11 0,-3 2 0,3 10 0,-5-4 0,3 19 0,-3 1 0,5 20 0,-3 11 0,3 11 0,2 7 0,2 4 0,0 1 0,0 4 0,0 7 0,0-1 0,0 4 0,0 2 0,0 7 0,0 0 0,0-3 0,0-1 0,0 6 0,0 4 0,0 2 0,0-1 0,2 8 0,2-5 0,3 5 0,-3 9 0,-2 2 0,-2 2 0,0-7 0,0-6 0,2 0 0,3-13 0,1-2 0,-1-5 0,-3-6 0,-2-15 0,0-12 0,0-8 0,-2-8 0,-3-12 0,-1 0 0,1 1 0,3-1 0,2-2 0,0-4 0,0-6 0,0-5 0,0-5 0,0-1 0,0-3 0,0-15 0,0 2 0,0-2 0,0 0 0,0-4 0,0-5 0,0-4 0,0-6 0,0-1 0,0 7 0,0 4 0,0 3 0,0-12 0,0 5 0,0 3 0,0 1 0,0-2 0,0 5 0,0 1 0,0 5 0,7-2 0,-1 11 0,-1 0 0,-3 6 0,-2-4 0,0 15 0,0 2 0,0 3 0,0 4 0,0 6 0,0 0 0,-9 10 0,7 10 0,-7 15 0,3 9 0,-1 8 0,1 14 0,3 6 0,-1 7 0,-2 6 0,-1 5 0,5 9 0,-2-1 0,-3 0 0,0 1 0,5-1 0,-2 1 0,-3-1 0,1 5 0,6-1 0,0-1 0,0 2 0,0 0 0,-2-5 0,-3-2 0,-1-4 0,-1 2 0,7-11 0,0-6 0,0-9 0,0-7 0,0-2 0,0-8 0,-8-12 0,5-19 0,-3-13 0,4-4 0,2-3 0,2-1 0,2-6 0,3-5 0,-1-5 0,-6-5 0,0-1 0,0-3 0,7-13 0,-1 5 0,-1-1 0,-3-1 0,-2-1 0,0-2 0,0 1 0,0-1 0,0 0 0,0 0 0,0 0 0,0 1 0,0-6 0,0 1 0,0 2 0,0-2 0,-2 2 0,-3 7 0,-1 4 0,1 2 0,3 2 0,2 9 0,0 4 0,0 7 0,0 13 0,0 7 0,0 14 0,0 10 0,0 6 0,0 13 0,0 0 0,0 8 0,0 5 0,0 1 0,0 3 0,0-2 0,0 3 0,0 1 0,0 5 0,0 0 0,0-2 0,0 11 0,0-11 0,0 4 0,0 4 0,0 1 0,0 8 0,0-2 0,0 0 0,7 4 0,-1-12 0,-1-5 0,-3-7 0,-2 1 0,0-10 0,2-1 0,5-3 0,-5-2 0,4-2 0,-4-4 0,-2-5 0,0-6 0,0 4 0,3-4 0,1 4 0,3-4 0,-3-2 0,-2-1 0,-2 1 0,0-1 0,0 1 0,0 0 0,0-1 0,0 1 0,0-11 0,0-9 0,0-9 0,0-11 0,0 1 0,0-3 0,0-4 0,0-5 0,0-6 0,0 5 0,0 3 0,0 7 0,0-1 0,0-4 0,0-5 0,0 3 0,0-1 0,0-5 0,0-2 0,0-6 0,0-5 0,0-5 0,-6-14 0,-1 8 0,3-2 0,1 0 0,1 4 0,-2 3 0,-3 4 0,3 2 0,2 4 0,2 10 0,0 1 0,-2 11 0,-5 3 0,5 10 0,-5 15 0,5 7 0,2 5 0,0 2 0,0 1 0,0 5 0,0 7 0,0 4 0,0 2 0,0 1 0,0-1 0,7 6 0,-1 3 0,-1 0 0,-3 0 0,-2 4 0,0-4 0,0-2 0,0-5 0,0 10 0,0-12 0,0 2 0,0 0 0,0-1 0,0-1 0,0-2 0,0-4 0,0 4 0,0-5 0,0-3 0,0-3 0,0-15 0,-2-9 0,-5-7 0,5-10 0,-5 2 0,5-4 0,2-5 0,0-4 0,0-3 0,0-3 0,0 6 0,0 4 0,0-4 0,0 0 0,0 2 0,0 2 0,0-4 0,0-3 0,2 1 0,5 0 0,-5-5 0,5 5 0,-5-3 0,-2-3 0,0 3 0,0 1 0,0 1 0,0 5 0,0 2 0,0 3 0,0-1 0,0 9 0,0 5 0,0 12 0,0 10 0,0 8 0,0 0 0,0 6 0,0 1 0,0-1 0,0 3 0,0 6 0,0-2 0,0-4 0,0 4 0,0-5 0,0 3 0,0-2 0,0-3 0,0-6 0,0 2 0,0-2 0,0-2 0,0-2 0,0-9 0,0-5 0,0-15 0,0-8 0,0-7 0,0-4 0,2 2 0,2-7 0,3-4 0,-1-5 0,-6-3 0,0-5 0,0 0 0,0-7 0,0 5 0,0-7 0,0-6 0,7-3 0,0-8 0,-3 2 0,-2 0 0,-2-7 0,0 12 0,2 1 0,5 9 0,-5 3 0,4 10 0,-3 4 0,-3 8 0,0-1 0,0 9 0,0 2 0,0 2 0,0 0 0,0-2 0,0-4 0,0-3 0,0 1 0,0-5 0,0 5 0,0 1 0,0-3 0,0 6 0,0 2 0,0 2 0,0 9 0,0 0 0,0 10 0,0 3 0,0 11 0,0 7 0,0 1 0,0 3 0,0 4 0,0-4 0,0 6 0,0-2 0,0 1 0,0-1 0,0-7 0,0 1 0,0 0 0,0 8 0,0 5 0,0-5 0,0-2 0,0-4 0,0-3 0,0-10 0,0-11 0,0-16 0,0-12 0,0-16 0,0-8 0,0-9 0,0-9 0,0-4 0,0-5 0,0-2 0,0-2 0,0 3 0,0 5 0,2 3 0,4 0 0,-1-13 0,6 7 0,-1-3 0,1 2 0,-6-12 0,3 10 0,-1 0 0,0-2 0,-1 5 0,-6 6 0,-2 6 0,-5 7 0,-1 0 0,-8 15 0,5 5 0,3 6 0,-7 9 0,1 13 0,6 15 0,1 16 0,5 8 0,2 4 0,0 9 0,0 9 0,2 0 0,5 0 0,-5 7 0,4-3 0,-3 4 0,-3 3 0,0-2 0,0-3 0,0-4 0,0-2 0,0 11 0,0-4 0,0-3 0,0-2 0,0 2 0,0-4 0,0 0 0,0 0 0,-3 2 0,-1-9 0,-2-6 0,1-4 0,3 4 0,2-3 0,-9-12 0,7-12 0,-4-21 0,3-6 0,3-7 0,0-5 0,0-8 0,3 0 0,3 0 0,-4-9 0,5-5 0,-5-1 0,-2 2 0,0-3 0,0 7 0,0 0 0,0 1 0,0-6 0,0 5 0,0 0 0,0 1 0,0 1 0,0 7 0,0 2 0,0 4 0,0 5 0,0 8 0,-2 14 0,-2 10 0,-3 13 0,0 22 0,7 3 0,0 6 0,0 6 0,0 3 0,0 4 0,0 2 0,0 2 0,0 9 0,0-2 0,0 2 0,0-2 0,0 6 0,0-6 0,0-2 0,0 2 0,0-5 0,0-10 0,0-3 0,0 1 0,0 4 0,0-14 0,0-3 0,0-7 0,0-1 0,0-7 0,0-3 0,0-11 0,0-13 0,0-16 0,0-5 0,0-6 0,7-12 0,0 2 0,-3-2 0,-2-4 0,-2-8 0,0 4 0,2-1 0,5 0 0,-5-5 0,4 6 0,-3-1 0,-3 0 0,0 2 0,0 7 0,0 0 0,0-1 0,0 3 0,0 0 0,0 3 0,0-1 0,0-5 0,0 12 0,0 0 0,0 0 0,0 1 0,0 6 0,0-5 0,0 4 0,0-4 0,0 4 0,0 11 0,0 4 0,0 14 0,0 6 0,0 4 0,0 3 0,0 2 0,0 4 0,2-2 0,2 9 0,3 1 0,-3 3 0,-2 3 0,-2 1 0,0 3 0,0 1 0,0 3 0,0-4 0,0 1 0,0-1 0,0 4 0,0-2 0,-2-3 0,-4-1 0,3-5 0,-3-3 0,4-1 0,2-9 0,0-22 0,0-21 0,0-16 0,0-11 0,0-4 0,0-11 0,0-4 0,0-7 0,0-4 0,0-5 0,2-2 0,4-2 0,-3-6 0,3 6 0,-2 2 0,3 3 0,-5-3 0,7 0 0,-3 5 0,1 2 0,-1 4 0,-3 15 0,1 5 0,3 6 0,-1 5 0,-6 4 0,0 2 0,0 2 0,0 9 0,0-2 0,0 4 0,0 3 0,0-1 0,0 0 0,0 1 0,0 10 0,0 11 0,0 16 0,0 1 0,0 10 0,0-1 0,0 5 0,0 4 0,0 4 0,-2 3 0,-5 1 0,5 5 0,-4-6 0,1-3 0,-1 3 0,4-1 0,-5-1 0,3 1 0,-3 3 0,5 0 0,-5-7 0,3 0 0,-2 0 0,3-2 0,-3-4 0,1-7 0,-1-4 0,4-11 0,-7-7 0,9-15 0,0-10 0,0-8 0,0-10 0,0-9 0,0-2 0,0-4 0,0-3 0,0-2 0,2 0 0,5 1 0,-5-1 0,4 0 0,-3 0 0,-3 0 0,0-4 0,0 0 0,0 4 0,0 3 0,0-10 0,2 12 0,2 2 0,3 2 0,-1-9 0,-6 4 0,0 3 0,0 2 0,2-2 0,3 4 0,1 2 0,-1 5 0,-3-3 0,-2 14 0,0-1 0,0 5 0,0 4 0,-2 5 0,-5 4 0,5 6 0,-5 14 0,5 6 0,2 7 0,0 3 0,0 4 0,0-3 0,0 4 0,0 0 0,0 3 0,0 4 0,0-1 0,0 1 0,-2-2 0,-4 2 0,1 2 0,-6 4 0,3 0 0,3-1 0,1 10 0,0-11 0,-3 5 0,3 3 0,1-5 0,3 4 0,0-5 0,0-2 0,0-2 0,0-4 0,3-9 0,3-9 0,-4-11 0,5-17 0,-5-2 0,-2-18 0,0-1 0,0-4 0,0-7 0,0-3 0,0 0 0,0 0 0,0-4 0,0 4 0,0 0 0,0 0 0,0-4 0,0 4 0,0 2 0,0 5 0,0-9 0,0 8 0,0-1 0,0 1 0,2-1 0,3 10 0,1-4 0,-2-2 0,-1 8 0,-3 5 0,0 5 0,0 1 0,0 0 0,0 1 0,0 8 0,8 2 0,-5 18 0,3 4 0,-4 4 0,-2 5 0,0 2 0,0 2 0,0 9 0,0-2 0,0 4 0,0 2 0,0 9 0,0 2 0,0 2 0,0 0 0,7 1 0,-1 6 0,-1-3 0,-3-4 0,-2 1 0,0-12 0,0-4 0,0-15 0,0-9 0,0-17 0,0-23 0,0-12 0,0-11 0,0-6 0,0-3 0,0 0 0,0 2 0,0 5 0,0-5 0,0 7 0,0-2 0,0 0 0,0 2 0,0-5 0,0 5 0,0 2 0,0 3 0,0 5 0,0 3 0,0 5 0,0 3 0,-2 12 0,-5 4 0,5 6 0,-5 14 0,5 6 0,2 7 0,0 4 0,0 4 0,0 2 0,0 3 0,0 6 0,0 0 0,0 1 0,0 3 0,0 1 0,0-5 0,0-2 0,0 2 0,0-11 0,0 3 0,0-7 0,0-9 0,0-21 0,0-18 0,0-11 0,0-4 0,0-1 0,0 1 0</inkml:trace>
  <inkml:trace contextRef="#ctx0" brushRef="#br0" timeOffset="1249">491 7250 12287,'0'19'0,"0"-8"0,0 7 0,0-7 0,0 8 0,0-8 0,0-2 0,0-9 0,0 0 0,9 8 0,1 3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09:24:43.75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431 1 12287,'0'19'0,"-6"1"0,-3-1 0,-2 1 0,-4 0 0,-2-1 0,-5 3 0,-2 4 0,-2 7 0,-7 2 0,5-1 0,-1-3 0,1-3 0,0 7 0,4-4 0,-2-1 0,2-4 0,4-4 0,5-3 0,2-1 0,-2-5 0,6-4 0,0-11 0,9-5 0,0-6 0,7 2 0,1-2 0,3-2 0,2-3 0,7-1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09:24:43.96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381 1 12287,'0'19'0,"-8"1"0,-3 0 0,0-1 0,-7-6 0,5 2 0,-4 5 0,-3 4 0,1 2 0,-3-4 0,-2 2 0,-2 2 0,-7 7 0,7-7 0,2-2 0,2-2 0,3-5 0,-1-2 0,0-2 0,7-2 0,0 2 0,11-4 0,2-9 0,9-18 0,10-3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09:24:56.11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118 2842 12287,'13'0'0,"0"0"0,-6 0 0,6 0 0,-9 0 0,7 0 0,-4 0 0,-5 0 0,6 0 0,-8 0 0,0 0 0,-8 0 0,3 0 0,-8 0 0,9 0 0,-5 0 0,9-9 0,0 5 0,0-9 0,0 0 0,0-7 0,0 1 0,0-1 0,0 7 0,0 0 0,2 9 0,3-5 0,1 0 0,1 7 0,-7-7 0,-2 11 0,-5 5 0,5-3 0,-7 7 0,1-2 0,3 0 0,-8-3 0,7-1 0,-7 8 0,8-9 0,-6 5 0,5-9 0,4 0 0,-7 0 0,9 0 0,0 0 0,0-9 0,0 5 0,2-7 0,5 2 0,1-6 0,8 2 0,-3-3 0,2 3 0,2-11 0,3 5 0,2-5 0,4-4 0,-2-3 0,6-6 0,1 2 0,-1 3 0,-6-1 0,2-4 0,-4 2 0,-2 2 0,-1 9 0,1-2 0,-1 5 0,-6 3 0,1 5 0,-10 4 0,5 9 0,-9 0 0</inkml:trace>
  <inkml:trace contextRef="#ctx0" brushRef="#br0" timeOffset="649">569 1784 12287,'-9'26'0,"-4"-2"0,-4 0 0,-3 0 0,-2-2 0,-4 4 0,-7 6 0,-4 3 0,-2 2 0,2-2 0,5 0 0,-10 6 0,7-8 0,3 0 0,1-7 0,-4 6 0,3-12 0,3-5 0,1-6 0,8-9 0</inkml:trace>
  <inkml:trace contextRef="#ctx0" brushRef="#br0" timeOffset="1232">569 961 12287,'11'0'0,"-3"0"0,-8 2 0,-2 2 0,-4 5 0,-7 2 0,-13 4 0,-7 11 0,-4 7 0,-2 4 0,-7 11 0,-2 4 0,0 5 0,0 1 0,-4 1 0,8-2 0,5-7 0,4-11 0,11 0 0,-4-17 0,8 6 0</inkml:trace>
  <inkml:trace contextRef="#ctx0" brushRef="#br0" timeOffset="1847">628 1196 12287,'0'19'0,"-7"-6"0,1 1 0,-3-4 0,2 6 0,-6-3 0,-4 2 0,-3 5 0,-2 4 0,-2 4 0,-2 2 0,-13 5 0,2 9 0,-2 4 0,-5 2 0,1-7 0,4 5 0,2-2 0,4 0 0,5-1 0,8-5 0,-8-1 0,-3 0 0</inkml:trace>
  <inkml:trace contextRef="#ctx0" brushRef="#br0" timeOffset="2566">667 353 12287,'0'11'0,"0"6"0,0-4 0,-7-2 0,-1 2 0,-3 5 0,-5 6 0,-8 6 0,-6 14 0,-5 6 0,-6 9 0,-11 13 0,-1-1 0,-1 3 0,2-2 0,-3 0 0,9-13 0,3-11 0,1-11 0,12-9 0,-7-17 0,6-2 0</inkml:trace>
  <inkml:trace contextRef="#ctx0" brushRef="#br0" timeOffset="3099">726 20 12287,'10'-2'0,"-3"-5"0,4 5 0,-9-7 0,-2 9 0,-13 2 0,-7 5 0,-6 6 0,-4 4 0,-9 5 0,-1 2 0,1 2 0,-7 9 0,-1-2 0,-1 2 0,0-3 0,-5 12 0,6-5 0,-1 2 0,0 1 0,2-3 0,7 0 0,0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09:17:04.14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2744 980 12287,'6'-13'0,"1"0"0,8 0 0,-4 2 0,0 3 0,-4 8 0,-14 2 0,-4 4 0,0 7 0,-6 5 0,4 1 0,-5 1 0,-1 0 0,-1 6 0,1 0 0,-3 0 0,-4 2 0,4-4 0,-6 9 0,1 0 0,1-3 0,-6 7 0,3-4 0,-1 4 0,-5 2 0,0-2 0,0-2 0,3-5 0,-3-1 0,6 3 0,1-5 0,2-4 0,0-1 0,0-2 0,8-1 0,3-1 0,2-5 0,7 2 0,-5-6 0,0 0 0,0-1 0,6 8 0,-3-14 0,8 6 0,6-10 0,1-4 0,-1-5 0,3 0 0,-5-6 0,10 3 0,1-3 0,2-3 0,1 1 0,-5-1 0,4 1 0,-4-1 0,5 0 0,-1 1 0,-2-1 0,-2 1 0,3-1 0,7 0 0,4-1 0,-1-3 0,2-2 0,3-9 0,8 2 0,-2-4 0,-5-2 0,10 2 0,-5 2 0,0 5 0,0 1 0,2-1 0,-13 6 0,-2 4 0,-2 3 0,4-5 0,0 9 0,-2-5 0,-11-1 0,-4 8 0,-9 4 0,0 14 0,-7-3 0,-1 9 0,-3 0 0,-4-2 0,-3 7 0,-1-5 0,-3 6 0,-4 8 0,2-6 0,-9 8 0,0-3 0,3 0 0,-7 9 0,4-5 0,-2 3 0,3 0 0,-14-1 0,13 7 0,-15 1 0</inkml:trace>
  <inkml:trace contextRef="#ctx0" brushRef="#br0" timeOffset="583">1705 1647 12287,'0'11'0,"0"0"0,-2-7 0,-5 3 0,5-1 0,-6-6 0,8 0 0,0-9 0,0-4 0,0 2 0,2 0 0,4 3 0,-1-7 0,8 1 0,-9-3 0,5-3 0</inkml:trace>
  <inkml:trace contextRef="#ctx0" brushRef="#br0" timeOffset="1898">1627 1666 12287,'0'-10'0,"0"1"0,0 7 0,0-5 0,0 5 0,0-7 0,0 9 0,0-8 0,0 5 0,0-5 0,-9 8 0,7 0 0,-16 0 0,16 2 0,-6 2 0,-1 3 0,7-1 0,-7-6 0,9 0 0,7-2 0,1-2 0,1-5 0,0-2 0,6-2 0,0-7 0,7 1 0,4-1 0,9-8 0,0-5 0,8-4 0,10-2 0,1-7 0,3-2 0,-3 1 0,1-1 0,3 2 0,-12 9 0,-5 4 0,-6 7 0,0 0 0,-9 4 0,-2 5 0,-2 1 0,-11 6 0,-5 7 0,-12 12 0,-7 2 0,-5 4 0,-1 1 0,-1-1 0,1-2 0,-1 2 0,-2 5 0,-2 4 0,-4 2 0,-3-2 0,1-3 0,-5 1 0,5 2 0,1 2 0,-3 7 0,3-7 0,-1-2 0,-5-2 0,5 4 0,-1 0 0,3-2 0,4-2 0,2-9 0,2-2 0,1-2 0,8 1 0,4-10 0,7 3 0,7-16 0,4-3 0,0-1 0,6-3 0,-4 1 0,7-1 0,6 0 0,-4 1 0,4-1 0,-4 1 0,-3-1 0,1 0 0,2-1 0,2-1 0,2 2 0,6-10 0,-3 10 0,-1-2 0,0 1 0,11-5 0,-2-1 0,3 1 0,3-2 0,7 4 0,-4-9 0,-2 1 0,-3 1 0,5-6 0,-3 7 0,-4-1 0,-4 5 0,-11 0 0,2 2 0,-4 4 0,-2 3 0,-7-3 0,-2 12 0,0-1 0,-1 0 0,-5 1 0,1 1 0,-3 5 0,-12 0 0,-4 10 0,-2 3 0,1 4 0,-3 3 0,2 2 0,-7-1 0,-4 1 0,0-1 0,4 3 0,-2 2 0,-2 2 0,-7 2 0,5-4 0,0 3 0,-1-3 0,1 4 0,4-2 0,-4-2 0,-3-2 0,7 2 0,-4-3 0,2-3 0,0-1 0,0 1 0,6 1 0,0 1 0,9-11 0,7-7 0,8-7 0,1-8 0,8 5 0,2-3 0,3-4 0,1-3 0,1-2 0,-1 1 0,1-1 0,0-6 0,1-2 0,3 0 0,2-1 0,9-6 0,-2 3 0,4-5 0,2-2 0,3-3 0,1-4 0,5-4 0,2 0 0,-6-2 0,1 8 0,-5 5 0,-8 2 0,3-2 0,-9 13 0,-2 2 0,-2 11 0,-13 6 0,-9 14 0,-11 6 0,0 2 0,-2 3 0,-2-1 0,-3 5 0,-8 2 0,0-5 0,2 1 0,2 0 0,-4 6 0,0 0 0,2-2 0,2-2 0,-6-3 0,6 1 0,-6-1 0</inkml:trace>
  <inkml:trace contextRef="#ctx0" brushRef="#br0" timeOffset="3150">2528 20 12287,'0'-11'0,"-2"3"0,-4 8 0,1 6 0,-8 3 0,-2 2 0,-5 2 0,-4 6 0,-2 1 0,2 0 0,-6 6 0,-3 2 0,-4 2 0,-2 5 0,-5 2 0,1 5 0,1 1 0,-1 3 0,2 2 0,6-5 0,2 3 0,-2-2 0,7 1 0,2-3 0,6-7 0,7-5 0,-2-4 0,8-6 0,1-11 0,6-9 0,0-11 0,6-7 0,3-1 0,2-1 0,4 1 0,3-8 0,1 1 0,-1 2 0,-5 3 0,4-1 0,-4-2 0,5-2 0,1 0 0,-6 6 0,0 0 0,3 1 0,1-1 0,0 1 0,-1-1 0,-3 0 0,2 1 0,2-1 0,3 1 0,0 1 0,-3 3 0,-4 2 0,-4 8 0,-9-1 0,0 12 0,-7-1 0,-1 8 0,-3 2 0,-5 3 0,-1-1 0,-3 0 0,1 1 0,-1 4 0,-6 2 0,0-3 0,2 3 0,2 2 0,-4 3 0,0-3 0,0 7 0,-3 4 0,6 2 0,-10 0 0,0 0 0,3 0 0,-5 7 0,7 0 0,-1-3 0,1-1 0,2-3 0,4-2 0,-2-2 0,-2-3 0,0-3 0,6 1 0,1-4 0,-1-8 0,0 8 0,1-4 0,-1-3 0,3 1 0,4-1 0,-3-5 0,10-1 0,-9-9 0,13 2 0,-5-12 0,7 2 0,4-9 0,5-3 0,2-1 0,-5-1 0,5 3 0,0 2 0,0-2 0,-4 0 0,4-1 0,-1 3 0,1-2 0,2-2 0,5-3 0,-5 0 0,4 1 0,-4-1 0,5 1 0,-5 1 0,0 5 0,0-4 0,7 6 0</inkml:trace>
  <inkml:trace contextRef="#ctx0" brushRef="#br0" timeOffset="4015">1156 1412 12287,'0'13'0,"0"0"0,0-9 0,9-4 0,4-13 0,2-4 0,1-1 0,-3 3 0,2 2 0,0 0 0,0-5 0,-4 3 0,-2 2 0,4 7 0,-4-5 0,2 2 0,-7-6 0,3 15 0,-14 0 0,-4 8 0,-8 12 0,-1 0 0,0-1 0,-6 1 0,0-1 0,2 1 0,2 0 0,1-1 0,-3 1 0,-2-1 0,2 1 0,0 6 0,0 0 0,-2-2 0,2-2 0,4-2 0,5-3 0,2-2 0,-3-2 0,6-2 0,-3 2 0,8-4 0,-1-11 0,10-5 0,5-4 0,2 1 0,-5-12 0,7 4 0,2-1 0,3-5 0,1 0 0,1 2 0,0-2 0,-1-2 0,1 0 0,-1 4 0,1-2 0,0-2 0,-1 0 0,1 6 0,-1 1 0,-10 10 0,-9 9 0,-9 9 0,-10 12 0,-1 3 0,1 3 0,-1-1 0,0-7 0,-1 3 0,-5 4 0,6-4 0,-2 2 0,7-7 0,0-4 0,-3 0 0,-1 7 0</inkml:trace>
  <inkml:trace contextRef="#ctx0" brushRef="#br0" timeOffset="5315">196 1451 12287,'-11'9'0,"0"-7"0,5 4 0,4-4 0,-9 5 0,4 0 0,3 1 0,-9-1 0,8-5 0,-10 9 0,9-5 0,-3-3 0,2 3 0,5-4 0,-9 5 0,5-1 0,4 1 0,-9-7 0,4 0 0,5 0 0,-9 0 0,5 0 0,3 0 0,-5 0 0,6 0 0,-5 0 0,5 0 0,-7 0 0,9 0 0,2-7 0,5 1 0,2-3 0,6 5 0,-2-3 0,2 3 0,2-7 0,3-2 0,0-5 0,-1-1 0,10-1 0,3-2 0,5-1 0,2-4 0,-1-7 0,-4 1 0,-1-2 0,2 2 0,-7 5 0,-2 8 0,-4 1 0,-2-1 0,-12 12 0,-5 8 0,-8 10 0,-10 1 0,2 2 0,-5 3 0,-1 1 0,-1 3 0,1 1 0,-1 3 0,0 3 0,1-1 0,-3-7 0,-2 1 0,-2-1 0,0 1 0,4 2 0,-4 4 0,4-4 0,-4 4 0,4-4 0,3-3 0,6-8 0,2-2 0,2 0 0,2-9 0,7 0 0,3-3 0,3-7 0,5-1 0,0 0 0,6-2 0,-4-7 0,5 3 0,1 4 0,8-5 0,-1 5 0,-2-4 0,-3-3 0,-1 0 0,2 1 0,2-1 0,2 1 0,0-7 0,-4-1 0,2 1 0,2-2 0,9 6 0,-5-6 0,1 2 0,-5 0 0,2 2 0,-2 8 0,-2 3 0,-2-2 0,-2 0 0,-1 2 0,-8 4 0,-2 11 0,-11 5 0,-5 4 0,-6 0 0,-4 4 0,-3-6 0,0 1 0,1 6 0,-1-5 0,1-1 0,-1 1 0,0 0 0,1 2 0,-1 7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09:25:00.61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745 3274 12287,'0'-13'0,"0"0"0,0 8 0,0-3 0,-2 10 0,-5 4 0,1 8 0,-11 12 0,-7 6 0,-5 5 0,1 5 0,-9 3 0,-4 8 0,-1 3 0,-8 12 0,-2 2 0,-3 1 0,3 1 0,0-11 0,11 0 0,6-9 0,4-4 0,1-11 0,8-10 0,4-6 0,3-1 0,-4-1 0</inkml:trace>
  <inkml:trace contextRef="#ctx0" brushRef="#br0" timeOffset="567">745 2686 12287,'9'-11'0,"-5"-4"0,9 8 0,-8-1 0,3 3 0,1-1 0,-7-1 0,5 9 0,-14 3 0,-6 1 0,-4 12 0,-3 1 0,1 12 0,-1 6 0,-8 4 0,-7 5 0,-7 8 0,-3 9 0,-10 5 0,3 8 0,-2-2 0,1 0 0,-1 2 0,8-15 0,5-8 0,6-10 0,0-1 0,9-16 0,2-2 0,2-11 0,3-4 0</inkml:trace>
  <inkml:trace contextRef="#ctx0" brushRef="#br0" timeOffset="1149">922 2098 12287,'-11'0'0,"0"0"0,6 2 0,-1 5 0,-9-3 0,2 7 0,-5 0 0,-1 0 0,-10 4 0,-3 11 0,-8 5 0,-5-1 0,-5 14 0,-9-3 0,2 7 0,5 6 0,-5 10 0,7 3 0,2 1 0,9-1 0,2 1 0,11-12 0,4-10 0,7-7 0,-2 0 0,6-13 0,0-2 0,2-2 0,0-2 0,-2-1 0</inkml:trace>
  <inkml:trace contextRef="#ctx0" brushRef="#br0" timeOffset="1716">902 1510 12287,'-11'-9'0,"-6"7"0,4-2 0,-5 8 0,-10 16 0,-5 12 0,-6 8 0,-7 5 0,-4 12 0,-11 13 0,-2 2 0,-2 2 0,29-32 0,0 0 0,-29 30 0,1-6 0,3-10 0,14-6 0,5-15 0,9-11 0,5-4 0,9-12 0,6-1 0,8-14 0,-4-3 0</inkml:trace>
  <inkml:trace contextRef="#ctx0" brushRef="#br0" timeOffset="2198">922 942 12287,'-13'0'0,"-1"0"0,-1 0 0,2 6 0,-4 3 0,-5 2 0,-11 8 0,-2 12 0,-8 4 0,-9 6 0,-5 0 0,3 10 0,-1 1 0,1 4 0,-5 1 0,13-2 0,5-8 0,6-5 0,2-1 0,12-15 0,3-2 0,12-11 0,-3-4 0</inkml:trace>
  <inkml:trace contextRef="#ctx0" brushRef="#br0" timeOffset="2650">882 354 12287,'-8'19'0,"3"1"0,-8-3 0,-2-4 0,4 5 0,-4-5 0,-5 6 0,-4 8 0,-8-3 0,3 8 0,-1 3 0,-5 2 0,-9 9 0,-1 2 0,3-3 0,8-3 0,-8 6 0,7-13 0,3-3 0,1-1 0,-4 4 0,5-14 0,-9 8 0</inkml:trace>
  <inkml:trace contextRef="#ctx0" brushRef="#br0" timeOffset="3081">784 1 12287,'-13'0'0,"0"0"0,0 9 0,-6 2 0,-1-1 0,0 8 0,1-5 0,-1 4 0,1 5 0,-1 4 0,-2-2 0,-2 9 0,-4 2 0,-3 2 0,1 2 0,-5 0 0,2 0 0,1 1 0,-7-1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09:25:05.94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785 1 12287,'-13'13'0,"0"0"0,-3 2 0,-3 3 0,-7 4 0,-5 4 0,1 6 0,-14 5 0,3 3 0,-5-1 0,-2 0 0,-4 0 0,4 0 0,0-2 0,0-4 0,5 2 0,8-9 0,4-4 0,3-7 0,-5 2 0,7-6 0,2 0 0,3-2 0,1-9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09:25:52.290"/>
    </inkml:context>
    <inkml:brush xml:id="br0">
      <inkml:brushProperty name="width" value="0.04286" units="cm"/>
      <inkml:brushProperty name="height" value="0.04286" units="cm"/>
      <inkml:brushProperty name="color" value="#333333"/>
    </inkml:brush>
  </inkml:definitions>
  <inkml:trace contextRef="#ctx0" brushRef="#br0">79 2588 12287,'-11'0'0,"2"2"0,9 5 0,0-3 0,0 9 0,3-2 0,1 4 0,5-2 0,2 3 0,2-6 0,6 6 0,1 3 0,-1 5 0,3 5 0,4-6 0,5 6 0,-1 1 0,7 3 0,-4 8 0,4 3 0,2 2 0,-2-3 0,-2-8 0,-7-5 0,-6-1 0,0-3 0,-16-6 0,-1-12 0,-12-8 0,-4-8 0,-8-21 0,-1-1 0</inkml:trace>
  <inkml:trace contextRef="#ctx0" brushRef="#br0" timeOffset="232">1 2490 12287,'19'20'0,"3"-7"0,2 0 0,2 2 0,0 0 0,-4 3 0,2-1 0,2 5 0,2 4 0,-1 0 0,3 7 0,1 4 0,6 2 0,-3 2 0,8 5 0,3 6 0,1 9 0,-7 0 0,-2-11 0,-4-13 0,2 3 0,-9-21 0,-11-4 0,-15-8 0,-6-20 0,-7-7 0,-13-21 0,4 0 0</inkml:trace>
  <inkml:trace contextRef="#ctx0" brushRef="#br0" timeOffset="466">118 2255 12287,'13'6'0,"0"3"0,3 2 0,1 8 0,5 10 0,2-1 0,2 0 0,7 9 0,-5 0 0,2 7 0,5 0 0,2 3 0,2 1 0,-2 0 0,-4 0 0,2-4 0,-7-9 0,-2-5 0,-4-2 0,2-1 0,-11-10 0,5-4 0,-7-9 0,-5-17 0,-4 0 0,-2-15 0</inkml:trace>
  <inkml:trace contextRef="#ctx0" brushRef="#br0" timeOffset="716">197 1961 12287,'11'19'0,"6"-8"0,-6 7 0,8-5 0,1 4 0,0 9 0,1 3 0,3 1 0,3 5 0,7 9 0,-1 3 0,2 1 0,-2 0 0,4 4 0,-5-4 0,3 0 0,-2 0 0,2-2 0,-9-7 0,-2-4 0,-3-9 0,-8 5 0,1-18 0,1-5 0,-7-3 0,1-14 0,-9-2 0</inkml:trace>
  <inkml:trace contextRef="#ctx0" brushRef="#br0" timeOffset="982">177 1510 12287,'0'-11'0,"0"2"0,2 12 0,3 3 0,1 7 0,12 11 0,-1 4 0,9 5 0,5 8 0,1 7 0,10 13 0,1 5 0,3 6 0,2 2 0,-2 0 0,1-7 0,-3-6 0,8 2 0,-15-15 0,0-2 0,-2-7 0,-11-6 0,2-1 0,-4-5 0,-11-14 0,-2-13 0,-9-11 0</inkml:trace>
  <inkml:trace contextRef="#ctx0" brushRef="#br0" timeOffset="1249">314 1334 12287,'-19'-20'0,"6"7"0,0 0 0,8 0 0,-1 11 0,12 10 0,9 14 0,9 11 0,0 4 0,7 2 0,-1 0 0,1 0 0,1 7 0,8 4 0,-1 2 0,0 3 0,2 12 0,3-8 0,2 2 0,-3 0 0,-4-4 0,-4-3 0,-4-4 0,-3-2 0,-2-11 0,-6-11 0,-9-15 0,-5-11 0,-4-26 0,-2-15 0</inkml:trace>
  <inkml:trace contextRef="#ctx0" brushRef="#br0" timeOffset="1499">236 804 12287,'-11'-19'0,"4"-1"0,-3 9 0,16 11 0,1 16 0,8 8 0,7 8 0,4 5 0,-2 11 0,8 2 0,3 0 0,2 13 0,5-2 0,1 3 0,3-3 0,0 6 0,-5-10 0,3-1 0,1 1 0,-1 0 0,-12-16 0,-5-8 0,-6-9 0,-1-3 0,0-14 0,-10-9 0,-10-18 0,-10-10 0</inkml:trace>
  <inkml:trace contextRef="#ctx0" brushRef="#br0" timeOffset="1749">373 530 12287,'11'-9'0,"0"7"0,-5-4 0,-1 3 0,8 6 0,2 3 0,2 7 0,3 13 0,2 7 0,4 4 0,4 11 0,12 6 0,1 10 0,3 7 0,13 3 0,-5 1 0,-1-6 0,-3-1 0,-7-5 0,-8-13 0,-7-11 0,-6-11 0,-7-14 0,-23-14 0,-3-20 0,-9-11 0</inkml:trace>
  <inkml:trace contextRef="#ctx0" brushRef="#br0" timeOffset="1948">373 197 12287,'-9'-20'0,"7"1"0,-15-1 0,17 9 0,0 7 0,11 8 0,8 16 0,5 12 0,4 8 0,3 5 0,6 3 0,7 9 0,-3 0 0,2 4 0,8 2 0,-6-5 0,-3-1 0,-8-5 0,1-6 0,-9-15 0,-2-12 0,-2-8 0,-2-11 0</inkml:trace>
  <inkml:trace contextRef="#ctx0" brushRef="#br0" timeOffset="2128">393 1 12287,'19'28'0,"3"-4"0,4 9 0,7 2 0,4 10 0,4 8 0,3 3 0,1 3 0,1-2 0,-7-5 0,1 5 0,-1-7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09:26:00.854"/>
    </inkml:context>
    <inkml:brush xml:id="br0">
      <inkml:brushProperty name="width" value="0.04286" units="cm"/>
      <inkml:brushProperty name="height" value="0.04286" units="cm"/>
      <inkml:brushProperty name="color" value="#333333"/>
    </inkml:brush>
  </inkml:definitions>
  <inkml:trace contextRef="#ctx0" brushRef="#br0">373 5449 12287,'13'11'0,"0"-4"0,-8-5 0,3-4 0,-10-5 0,-4-6 0,1-4 0,-6-5 0,1-2 0,-1-2 0,-2-7 0,-7 5 0,-2-3 0,-4-3 0,4-3 0,-4-5 0,4-1 0,3-3 0,-1 0 0,1 7 0,1 2 0,5 4 0,-4-1 0,6 7 0,0 3 0,2 14 0,9 10 0,0 10 0,2 17 0,5 5 0,6 5 0,-2 2 0,2 1 0,2-1 0,3 0 0,8 0 0,0 0 0,-2-2 0,-2-4 0,-1 4 0,3-4 0,2 2 0,-2-3 0,-2-3 0,-2-10 0,-1 1 0,-6-3 0,-2-6 0,-2-11 0,-5-2 0,-10-11 0,-7-5 0,-5-5 0,-1-1 0,-1-9 0,-2 0 0,-4 3 0,5-16 0,-16 13 0,6-15 0</inkml:trace>
  <inkml:trace contextRef="#ctx0" brushRef="#br0" timeOffset="966">1 3490 12287,'2'19'0,"2"3"0,3 4 0,8 5 0,-2 12 0,7 7 0,6 9 0,-2 6 0,9 1 0,1 3 0,3 1 0,3 4 0,-1-9 0,-2-4 0,-4-6 0,-5-12 0,-9-14 0,-1-10 0,-5-1 0,-4-12 0,-9-6 0,0-2 0,-3-11 0,-1-2 0,-2-3 0,-10-10 0,5-3 0</inkml:trace>
  <inkml:trace contextRef="#ctx0" brushRef="#br0" timeOffset="1499">20 3098 12287,'9'19'0,"-4"1"0,5-1 0,-1 1 0,6 8 0,-2 5 0,5 4 0,1 2 0,1 7 0,2 4 0,2 4 0,2 7 0,9 7 0,-3-5 0,3-4 0,-2-3 0,2 12 0,-7-9 0,0 0 0,1-5 0,-5-8 0,-9-14 0,-2-5 0,-9-14 0,3 2 0,-12-11 0,-3-6 0,-3-9 0,-2-6 0,-7-3 0</inkml:trace>
  <inkml:trace contextRef="#ctx0" brushRef="#br0" timeOffset="1949">79 2647 12287,'0'19'0,"0"-6"0,0 1 0,2-1 0,3 6 0,3 1 0,3-1 0,-4 10 0,6 6 0,2 8 0,3 9 0,8 5 0,4 4 0,3 2 0,2 2 0,10 7 0,-10-9 0,0-6 0,2-9 0,-4-2 0,-3-5 0,-4-4 0,-8-11 0,1-8 0,-12-18 0,-5-11 0,-2-15 0,0-5 0</inkml:trace>
  <inkml:trace contextRef="#ctx0" brushRef="#br0" timeOffset="2399">60 2196 12287,'0'-13'0,"0"0"0,0 6 0,0-6 0,0 9 0,0-3 0,0 14 0,0 6 0,8 4 0,5 5 0,5 7 0,1 10 0,3 2 0,4 11 0,7 3 0,4 1 0,2 12 0,3 6 0,1 9 0,-20-38 0,0 1 0,3 1 0,0 0 0,-2 0 0,0-1 0,24 39 0,0-11 0,-11-10 0,-9-25 0,1 0 0,-8-17 0,-1-5 0,-11-26 0,-9-1 0</inkml:trace>
  <inkml:trace contextRef="#ctx0" brushRef="#br0" timeOffset="2833">99 1706 12287,'19'28'0,"1"5"0,8 4 0,-6 4 0,6 3 0,1 2 0,-1 8 0,9-2 0,-2 5 0,0 2 0,6 4 0,-6 0 0,4-2 0,0 2 0,3-2 0,-14-6 0,0-7 0,1-7 0,-5 0 0,-9-12 0,-2 1 0,0-6 0,7-4 0,-1-12 0</inkml:trace>
  <inkml:trace contextRef="#ctx0" brushRef="#br0" timeOffset="3266">99 1040 12287,'11'2'0,"-3"4"0,1 7 0,-5-2 0,7 2 0,0 3 0,0 1 0,2 11 0,7 5 0,2 6 0,4 7 0,-2 6 0,11 14 0,4 5 0,4 6 0,3 1 0,-5 0 0,1-1 0,-3-5 0,2-7 0,-12-13 0,-1-6 0,0-5 0,-2-12 0,-8-8 0,-3-8 0,-2-4 0,-9-2 0,5-7 0,-9 0 0</inkml:trace>
  <inkml:trace contextRef="#ctx0" brushRef="#br0" timeOffset="3632">236 707 12287,'22'41'0,"2"2"0,2 3 0,7 9 0,-3-3 0,5 5 0,6 1 0,3 8 0,-5 1 0,-2-2 0,-4-4 0,4 3 0,-7-12 0,1 0 0,-5-6 0,-4-3 0,-3-14 0,-1-1 0,-5 0 0,4 3 0,-4-12 0,5-3 0,1-16 0</inkml:trace>
  <inkml:trace contextRef="#ctx0" brushRef="#br0" timeOffset="4015">138 256 12287,'20'19'0,"-1"-8"0,-6 4 0,0-6 0,3 2 0,1 2 0,5 9 0,2 4 0,2 7 0,9 12 0,0 10 0,6 8 0,5 9 0,8 8 0,-2 3 0,3-2 0,-3 2 0,0-12 0,-10-12 0,-10-13 0,-8-11 0,0-7 0,-22-17 0,7-11 0,-9-11 0</inkml:trace>
  <inkml:trace contextRef="#ctx0" brushRef="#br0" timeOffset="4349">334 1 12287,'20'20'0,"8"8"0,-4-4 0,9 8 0,1 3 0,3 2 0,5 7 0,1 4 0,3 4 0,9 16 0,-5-10 0,0 1 0,-5-4 0,-5-3 0,-10-13 0,-10-8 0,-12-7 0,-5-5 0,-3-10 0,-3-9 0,-1-13 0,-2-11 0,-10-7 0,5-8 0,-8 0 0</inkml:trace>
  <inkml:trace contextRef="#ctx0" brushRef="#br0" timeOffset="4732">99 197 12287,'11'30'0,"-3"7"0,-1-13 0,2 7 0,2-3 0,-5 16 0,7 1 0,2 10 0,3 4 0,8 15 0,2 6 0,1 5 0,-1 2 0,7 3 0,-3-12 0,3-10 0,-2-12 0,-5-4 0,-8-12 0,-1 3 0,1-12 0</inkml:trace>
  <inkml:trace contextRef="#ctx0" brushRef="#br0" timeOffset="4980">79 648 12287,'26'48'0,"0"4"0,9 5 0,-11 3 0,7 1 0,-3-2 0,13 11 0,1-7 0,4 7 0,1 4 0,6 11 0,-5-11 0,0-5 0,-1-5 0,-1-1 0,2-22 0,2 7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09:26:11.032"/>
    </inkml:context>
    <inkml:brush xml:id="br0">
      <inkml:brushProperty name="width" value="0.04286" units="cm"/>
      <inkml:brushProperty name="height" value="0.04286" units="cm"/>
      <inkml:brushProperty name="color" value="#333333"/>
    </inkml:brush>
  </inkml:definitions>
  <inkml:trace contextRef="#ctx0" brushRef="#br0">616 118 12287,'31'-26'0,"-5"5"0,-4 3 0,-3-4 0,1 9 0,-11 5 0,-9 3 0,-11 10 0,-13 5 0,-2 10 0,2 0 0,2-1 0,0 3 0,-2 2 0,-2 2 0,2-2 0,-4 7 0,2-1 0,2 3 0,2-1 0,-4-5 0,0 3 0,2 1 0,2-1 0,2-4 0,1 5 0,-1-5 0,1-9 0,8 3 0,4-7 0,5-7 0,2-6 0,2-11 0,5-6 0,4-9 0,8-2 0,-1-1 0,-5 1 0,4-5 0,-4 5 0,5 0 0,1-1 0,-6-1 0,0 6 0,0 2 0,-2-2 0,4 0 0,-6 5 0,2-1 0,-7 9 0,-4 13 0,-13 18 0,-6 10 0,-7 7 0,2 3 0,-7 1 0,1 0 0,-1-1 0,7 8 0,-2-14 0,2 1 0,-2 2 0,6-8 0,-1-6 0,5-7 0,12-10 0,0-14 0,8-12 0,7-2 0,11-13 0,2-4 0,2-4 0,2-7 0,-4 6 0,4 3 0,3-3 0,-5-2 0,4 3 0,-1-1 0,-5 7 0,4 0 0,-2 11 0,-8 4 0,-14 18 0,-8 17 0,-7 13 0,-11 15 0,-4 3 0,-7 2 0,3 6 0,-3-6 0,0-3 0,3-1 0,-7 1 0,4 1 0,-2-5 0,3-2 0,-3 2 0,7-13 0,1-2 0,6-2 0,-3-11 0,11-5 0,6-14 0,7-12 0,11-13 0,6-10 0,9-1 0,3-6 0,-1 2 0,0 5 0,5-3 0,-5 3 0,3 1 0,4-1 0,-5 1 0,1 10 0,-1 5 0,1 6 0,-7 8 0,2 2 0,-4 2 0,-12 11 0,-3 11 0,-7 7 0,-7 6 0,-3 4 0,-12 10 0,-2-1 0,-2 0 0,0-2 0,4-2 0,-2-5 0,-2-1 0,0-1 0,6-4 0,0 2 0,1-2 0,-7 2 0,-1-6 0,1 12 0,7-10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09:26:20.282"/>
    </inkml:context>
    <inkml:brush xml:id="br0">
      <inkml:brushProperty name="width" value="0.04286" units="cm"/>
      <inkml:brushProperty name="height" value="0.04286" units="cm"/>
      <inkml:brushProperty name="color" value="#333333"/>
    </inkml:brush>
  </inkml:definitions>
  <inkml:trace contextRef="#ctx0" brushRef="#br0">20 980 12287,'0'-11'0,"-7"1"0,1 3 0,-1 5 0,7-7 0,0 11 0,0 5 0,2 2 0,3 6 0,3-2 0,3 2 0,0 2 0,7 3 0,-1 2 0,5 4 0,4 4 0,0 10 0,7-1 0,4 0 0,2 0 0,0 0 0,0 1 0,0-1 0,1-6 0,-3-3 0,-5-4 0,-5-8 0,-12-1 0,-4-13 0,-3-6 0,-1-7 0,-16-10 0,-2-1 0</inkml:trace>
  <inkml:trace contextRef="#ctx0" brushRef="#br0" timeOffset="515">0 784 12287,'20'0'0,"-1"0"0,1 2 0,0 5 0,-1 6 0,1 5 0,-1 1 0,3 3 0,2 2 0,2 2 0,9 7 0,-2-3 0,6 5 0,7 6 0,-5 3 0,5-5 0,-5 0 0,-2 0 0,5 1 0,-1-1 0,-3 0 0,-3 0 0,2-2 0,-13-4 0,-2-7 0,-2-4 0,-3-3 0,1-1 0,-1-5 0,10 4 0,1-6 0</inkml:trace>
  <inkml:trace contextRef="#ctx0" brushRef="#br0" timeOffset="983">98 490 12287,'-11'0'0,"3"0"0,8 3 0,0 3 0,2-4 0,4 5 0,-1 1 0,8 1 0,2 2 0,2 4 0,9 3 0,3 1 0,1 3 0,5 4 0,11 11 0,6 11 0,7 2 0,6 5 0,3 1 0,8 5 0,-2 0 0,0-2 0,-31-24 0,1 0 0,32 21 0,-2-1 0,-6-7 0,-18-3 0,-9-5 0,-8-10 0,-5-6 0,-8-4 0,-9-1 0,-2 1 0,-5-9 0,-11-5 0,3-6 0,-9-6 0,9-14 0,-5-10 0</inkml:trace>
  <inkml:trace contextRef="#ctx0" brushRef="#br0" timeOffset="1446">98 177 12287,'0'11'0,"2"0"0,5-5 0,-3-2 0,9 9 0,-6-6 0,6 6 0,2 2 0,0-4 0,3 2 0,-1 0 0,5 3 0,0 3 0,8-4 0,3 14 0,4-1 0,11 3 0,6 10 0,7 2 0,5 3 0,8 13 0,0-2 0,6 1 0,-37-26 0,-1 0 0,0-2 0,-1 1 0,31 23 0,-7-4 0,-4-2 0,-4 4 0,-5-6 0,-9-5 0,-6-4 0,-4-4 0,-7-7 0,5 5 0,-1-1 0,1 1 0,-7-14 0,2 3 0,-4-5 0,-3-4 0,10 6 0,1-6 0</inkml:trace>
  <inkml:trace contextRef="#ctx0" brushRef="#br0" timeOffset="1968">255 59 12287,'-9'-11'0,"7"-6"0,-15 6 0,14 0 0,-5 2 0,10 9 0,4 0 0,-1 7 0,8 2 0,2 1 0,-4-3 0,2 4 0,2 0 0,3 0 0,8 2 0,2 6 0,3 1 0,3 0 0,6 8 0,8 5 0,10 6 0,12 6 0,15 6 0,-38-21 0,2 3 0,3 0 0,0 1 0,3 2 0,1 0 0,7 6 0,1 1 0,-5-5 0,-1-2 0,0 0 0,0 0-28,-5-1 1,0 0-1,1-3 1,-1-1 0,-8-3-1,-1 0 1,-1 0-1,-1-1 28,1 0 0,-1 0 0,32 25 0,-8-12 0,-8-1 0,-5 0 0,-10-8 0,-17-5 0,-13-5 0,-8-1 0,-5-9 0,2-2 0,-9-9 0,-8 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09:26:23.680"/>
    </inkml:context>
    <inkml:brush xml:id="br0">
      <inkml:brushProperty name="width" value="0.04286" units="cm"/>
      <inkml:brushProperty name="height" value="0.04286" units="cm"/>
      <inkml:brushProperty name="color" value="#333333"/>
    </inkml:brush>
  </inkml:definitions>
  <inkml:trace contextRef="#ctx0" brushRef="#br0">135 214 12287,'-11'-2'0,"5"-5"0,-5 5 0,7-6 0,-10 8 0,10 2 0,-2 4 0,3 7 0,3 5 0,7 4 0,4 1 0,4 8 0,7 6 0,11 0 0,-1 15 0,7 3 0,7 1 0,6 14 0,-20-32 0,2 0 0,2 4 0,2-1 0,3 0 0,0 1 0,3 0 0,0 1 0,2-2 0,1 0 0,-2-1 0,0-1 0,-2-1 0,1 0 0,-3-4 0,0-3 0,31 19 0,-11-4 0,-13-9 0,-4 0 0,-18-11 0,-2-4 0,-2-7 0,-12-6 0,8 0 0,-7 2 0</inkml:trace>
  <inkml:trace contextRef="#ctx0" brushRef="#br0" timeOffset="516">37 587 12287,'-11'0'0,"3"2"0,5 2 0,-3 3 0,4 1 0,-5-1 0,7 2 0,5 6 0,3-4 0,3-3 0,2 8 0,7-1 0,2 7 0,4 4 0,4 9 0,12-1 0,3 8 0,8 4 0,10 15 0,6 0 0,3 6 0,-35-30 0,0 0 0,6 0 0,-1 0 0,-4 0 0,-2 0 0,0-2 0,0 0 0,34 32 0,-3-4 0,-10-8 0,-11-7 0,-7-7 0,-6 1 0,-14-16 0,9 0 0,3-7 0</inkml:trace>
  <inkml:trace contextRef="#ctx0" brushRef="#br0" timeOffset="1148">390 77 12287,'-13'-13'0,"0"0"0,6 6 0,-6-6 0,7 9 0,-5-5 0,2 0 0,3 7 0,6-4 0,2 12 0,4 7 0,5 5 0,9 1 0,2 3 0,4 4 0,4 7 0,9 10 0,1 5 0,-1 2 0,9 11 0,6 13 0,-23-33 0,1 1 0,4 3 0,0 2 0,3 3 0,1 2 0,2 2 0,0-1 0,2-2 0,0 0 0,-3-4 0,0 0 0,4 2 0,0-2 0,-9-11 0,-1-3 0,31 28 0,-10-11 0,-10-17 0,-13-9 0,-7-9 0,-13-6 0,4-9 0,-6 0 0</inkml:trace>
  <inkml:trace contextRef="#ctx0" brushRef="#br0" timeOffset="1633">704 57 12287,'-9'-11'0,"7"3"0,-5 8 0,14 2 0,6 4 0,6 8 0,5 9 0,5 6 0,1 1 0,9 9 0,9 9 0,2 2 0,5 5 0,10 10 0,-29-29 0,0 0 0,1 1 0,0 0 0,-1-1 0,0 0 0,0 1 0,0 0 0,25 28 0,-9-6 0,-9-11 0,-1-7 0,-16-19 0,-2-4 0,-2-1 0,-3 1 0,1 1 0</inkml:trace>
  <inkml:trace contextRef="#ctx0" brushRef="#br0" timeOffset="2100">1037 77 12287,'0'-11'0,"0"0"0,0 5 0,2 3 0,4-3 0,3 6 0,6 4 0,-2 3 0,-6 2 0,6-3 0,-6-4 0,6 5 0,-9-5 0,5-2 0,-3 2 0,3 2 0,2 5 0,4 2 0,3 4 0,3 9 0,8 5 0,10 1 0,2 9 0,11 9 0,1 0 0,-3 0 0,4-2 0,-8-9 0,-2-5 0,-3-3 0,-2-10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09:26:31.144"/>
    </inkml:context>
    <inkml:brush xml:id="br0">
      <inkml:brushProperty name="width" value="0.04286" units="cm"/>
      <inkml:brushProperty name="height" value="0.04286" units="cm"/>
      <inkml:brushProperty name="color" value="#333333"/>
    </inkml:brush>
  </inkml:definitions>
  <inkml:trace contextRef="#ctx0" brushRef="#br0">59 40 12287,'0'-13'0,"0"0"0,0 8 0,0-4 0,0 12 0,0 3 0,0-1 0,0 8 0,0-7 0,0 7 0,0 2 0,0-4 0,0 2 0,0 3 0,-7-5 0,1 2 0,-9-9 0,2 2 0,4-3 0,0-6 0,9-3 0,0 4 0,0-16 0,0 14 0,0-9 0,0 0 0,2-5 0,3 3 0,1 2 0,9 9 0,-4-14 0,0 16 0,0-7 0,-4 9 0,-5 3 0,4 3 0,-3 7 0,-3 5 0,0 1 0,0 1 0,0-9 0,0 6 0,-3-6 0,-3 9 0,1-7 0,-8 0 0,7-9 0,-7 3 0,8-5 0,-12-2 0,15-2 0,-5-5 0,5-4 0,2-2 0,0 0 0,0 9 0,0-14 0,0 5 0,0-4 0,0-3 0,0 1 0,9 8 0,-7 0 0,5 4 0,-5 5 0,6-7 0,-5 9 0,5 9 0,-8 4 0,0 5 0,0 1 0,0 1 0,-6-7 0,-1 0 0,-6-6 0,7 6 0,-1-9 0,7-4 0,0-13 0,0-5 0,0 8 0,9-8 0,2 7 0,2 0 0,0 5 0,-7 4 0,7 2 0,-8 8 0,4-3 0,-9 8 0,8 0 0,-6 0 0,5 0 0,-5 2 0,-2-4 0,0 2 0,0 2 0,0-6 0,0 2 0,0-4 0,0-5 0,-6 9 0,-1-5 0,1-4 0,-3 7 0,7-9 0,-7 0 0,9 0 0,2 0 0,5 0 0,-5 0 0,9 0 0,-5 0 0,-4 0 0,9 0 0,-4 0 0,-5 0 0,7 0 0,-9 0 0,0 9 0,0-5 0,0 9 0,0-8 0,0 3 0,0-8 0,0 0 0,0-8 0,0 5 0,0-5 0,0 8 0,0 0 0,2-7 0,4 1 0,-3-10 0,5 5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09:26:33.241"/>
    </inkml:context>
    <inkml:brush xml:id="br0">
      <inkml:brushProperty name="width" value="0.04286" units="cm"/>
      <inkml:brushProperty name="height" value="0.04286" units="cm"/>
      <inkml:brushProperty name="color" value="#333333"/>
    </inkml:brush>
  </inkml:definitions>
  <inkml:trace contextRef="#ctx0" brushRef="#br0">98 1571 12287,'0'11'0,"0"6"0,0-15 0,0 5 0,0-14 0,0 3 0,2-9 0,5-3 0,-5 6 0,7-3 0,-3-3 0,3-3 0,2-7 0,-5 2 0,5-7 0,-2 3 0,4-7 0,-4 2 0,-1-4 0,1-2 0,4 2 0,-4 2 0,0 5 0,-1 1 0,-1-3 0,-7 6 0,0 13 0,0 19 0,0 7 0,-2 20 0,-5 2 0,-6 2 0,2 2 0,-2 0 0,0 0 0,2 0 0,-6 1 0,6-1 0,-2-2 0,0-4 0,8-5 0,-3-9 0,1 1 0,1 0 0,-1-12 0,7-8 0,7-11 0,1-15 0,3-6 0,5-5 0,-1-9 0,0-2 0,-2-2 0,2-5 0,3 1 0,1 0 0,1 1 0,0-1 0,-1-1 0,-1 1 0,-3 4 0,-2 2 0,0-6 0,0 19 0,-2-2 0,-2 6 0,-1 7 0,-1 11 0,-5 7 0,5 12 0,-5 7 0,-9 7 0,-2 4 0,1 4 0,-1 3 0,-6-1 0,4 5 0,-2-2 0,0 1 0,0 3 0,-7 3 0,3-3 0,4-5 0,-5 3 0,5-6 0,-4-1 0,-3 0 0,7 5 0,0-5 0,-2 3 0,6-1 0,3 3 0,3-7 0,3-13 0,7-7 0,2-12 0,1-5 0,6 0 0,-1-13 0,0 5 0,-2-5 0,3-5 0,1 5 0,0-6 0,-1-1 0,-3 1 0,-2-1 0,4-3 0,-4 3 0,-3 3 0,1-5 0,-5 7 0,3 2 0,-3 2 0,-1 3 0,-3-1 0,0 0 0,-3 14 0,-3 12 0,-3 8 0,-6 18 0,2 3 0,-2 2 0,-3 2 0,-4 3 0,-2 1 0,-2 3 0,0 0 0,7-5 0,-1 0 0,0-1 0,3 8 0,2-14 0,2-1 0,-3-2 0,5 1 0,1-6 0,1-2 0,5-2 0,-5-2 0,2-1 0,1-10 0,6-9 0,8-9 0,3-10 0,0-1 0,7 0 0,-7 1 0,2-1 0,0 1 0,-2-7 0,4-1 0,-2 3 0,2 3 0,0-5 0,1-1 0,-3 3 0,2 3 0,-4 1 0,0 0 0,-3 1 0,5-1 0,-6 1 0,0-1 0,-7 11 0,-3 9 0,-3 11 0,1 7 0,-8 1 0,0 1 0,2-1 0,-6 1 0,6 0 0,-2-1 0,0 1 0,6 6 0,-3 0 0,1-2 0,0-9 0,5-2 0,-3 3 0,1-8 0,6-1 0,2-14 0,4-6 0,-1-11 0,6-2 0,0 0 0,-1-2 0,1 6 0,5-4 0,-6 4 0,-1 2 0,4 1 0,-4-1 0,0 1 0,-1-1 0,1 3 0,-5 1 0,3 3 0,0 9 0,-7-3 0,-3 14 0,-3 6 0,1 4 0,-8 3 0,0 0 0,2-1 0,-4 7 0,6 1 0,1-4 0,-1-1 0,-6-2 0,4-1 0,0 1 0,0-7 0,5 0 0,3 0 0,-5-11 0,10-6 0,2-7 0,3-2 0,6 0 0,-4-7 0,-1 1 0,1-1 0,6 1 0,-4-1 0,0 0 0,4 1 0,-6 1 0,2 5 0,-7-4 0,14 15 0,-16-7 0,7 9 0,-9 0 0</inkml:trace>
  <inkml:trace contextRef="#ctx0" brushRef="#br0" timeOffset="2335">0 1629 12287,'9'-21'0,"2"-3"0,0-2 0,6-1 0,-6 6 0,2-3 0,0-2 0,0-7 0,7 5 0,-3-3 0,-4-4 0,5 7 0,-5 0 0,2 2 0,-2-1 0,2 1 0,-6 7 0,0-1 0,-1 0 0,5 1 0,-6-1 0,-3 1 0,-1-1 0,-3 7 0,0 0 0,0 11 0,0 2 0,0 11 0,-7 8 0,-2 5 0,1 2 0,-1-2 0,-4 5 0,6-1 0,1 0 0,-3 1 0,7-3 0,-7-7 0,3 1 0,-1-1 0,1 1 0,6 0 0,0-1 0,0-8 0,0-4 0,0-14 0,0-6 0,6-7 0,3-3 0,-1-6 0,1-1 0,4-3 0,-4-6 0,0 2 0,-1 4 0,5-10 0,-4 1 0,0-3 0,0-3 0,-1-7 0,-3 1 0,1-7 0,-1-5 0,-3-12 0,-2 4 0,0 2 0,0 2 0,-7 5 0,1 6 0,-1 7 0,-2 13 0,7-5 0,-4 51 0,10-1 0,3 21 0,-3 10 0,-2 8 0,0 3 0,3 0 0,1 0 0,1 4 0,-7-4 0,0-2 0,0-5 0,0 7 0,0-13 0,0-2 0,0-3 0,0 3 0,0-7 0,0-2 0,0-2 0,0-3 0,-2-1 0,-5-5 0,5 4 0,-7-23 0,11-1 0,3-8 0,1-5 0,3-6 0,-5-4 0,3-5 0,-3-7 0,5-8 0,-3 2 0,-1-2 0,-3-4 0,0-3 0,2-4 0,3 0 0,-3 3 0,-1-3 0,-3 13 0,0 0 0,0 0 0,0 4 0,0 12 0,0 6 0,0 8 0,0 12 0,0 23 0,0 20 0,0-2 0,0 11 0,0-7 0,0 2 0,0 1 0,-7 5 0,0 6 0,1 1 0,-3-2 0,7 9 0,-5-4 0,3 2 0,-2 4 0,3-2 0,-5-7 0,1-6 0,1-6 0,-1 1 0,7-12 0,0-1 0,0-12 0,0-18 0,0-11 0,0-15 0,0-5 0,0 1 0,2-14 0,3 3 0,3-5 0,3-2 0,-6-6 0,3 1 0,-1-1 0,-1 2 0,7-3 0,-6 7 0,0 0 0,1 0 0,-6 3 0,7 6 0,-2 2 0,-1 4 0,1-2 0,-7 9 0,0 2 0,0 13 0,0 11 0,0 11 0,0 15 0,0 7 0,0 4 0,-7 4 0,1 5 0,-1 6 0,-2 5 0,7 8 0,-6 3 0,1-1 0,0 1 0,-6 6 0,7-5 0,1 1 0,3-5 0,-4-8 0,-1-9 0,3-11 0,2-7 0,0-12 0,-5-12 0,5-12 0,-5-7 0,5-7 0,2-6 0,0-5 0,2-8 0,3 0 0,1 0 0,3-7 0,-5-2 0,3-2 0,-3-4 0,5-3 0,0-2 0,-1 1 0,1-1 0,4 2 0,-6 3 0,-1 4 0,3 2 0,-7 4 0,5 11 0,-5 7 0,-2 18 0,0 14 0,0 20 0,0 16 0,0 10 0,-2 13 0,-3 7 0,-1 4 0,-10 1 0,3-1 0,-2-4 0,2-5 0,-11 9 0,4-17 0,-12 4 0,1-4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09:27:15.663"/>
    </inkml:context>
    <inkml:brush xml:id="br0">
      <inkml:brushProperty name="width" value="0.04286" units="cm"/>
      <inkml:brushProperty name="height" value="0.04286" units="cm"/>
      <inkml:brushProperty name="color" value="#333333"/>
    </inkml:brush>
  </inkml:definitions>
  <inkml:trace contextRef="#ctx0" brushRef="#br0">334 1723 12287,'0'-20'0,"0"0"0,2 7 0,5 0 0,-5 7 0,4-7 0,-4 8 0,1-1 0,3 12 0,-4-1 0,5 8 0,-5 0 0,-2 6 0,0-5 0,0-1 0,0 2 0,0-4 0,0 2 0,0 2 0,0-4 0,0 2 0,0 2 0,0-4 0,0 2 0,0 2 0,0-4 0,0 2 0,-2-8 0,-5 1 0,5-4 0,-7-2 0,9-2 0,-2-4 0,-4-7 0,4-5 0,-5-1 0,5-1 0,2 0 0,0-1 0,0-3 0,0-2 0,0-7 0,0 5 0,0-3 0,0-4 0,0 0 0,0-2 0,0 3 0,0-1 0,0-7 0,0 10 0,0-3 0,0 2 0,0 5 0,0 8 0,0 1 0,0-1 0,0 11 0,0 9 0,0 9 0,0 11 0,0-1 0,0 1 0,0 2 0,0 2 0,0 2 0,0-2 0,0 4 0,0 0 0,0 1 0,0-1 0,0 5 0,0-5 0,0 2 0,0 5 0,0-6 0,0-1 0,0-2 0,0 0 0,0 7 0,0-7 0,0-2 0,0-2 0,0-3 0,0 1 0,0-9 0,0-3 0,0-23 0,0-4 0,0 1 0,0 5 0,0-2 0,0-3 0,0-3 0,0-3 0,0-2 0,0 2 0,0-5 0,0 1 0,0-2 0,0-5 0,0-2 0,0-3 0,0-1 0,0-5 0,0 3 0,0-9 0,0-3 0,0-1 0,0-1 0,0 0 0,0 3 0,0-1 0,0-6 0,0 11 0,0 0 0,0 5 0,2-1 0,2 4 0,3 5 0,-3 0 0,-2 9 0,-2 2 0,0 4 0,0 3 0,0 5 0,0 1 0,0 11 0,-2 2 0,-4 11 0,4 9 0,-5 4 0,5 2 0,2-2 0,-7 4 0,1 0 0,1 1 0,3-1 0,0 7 0,-2-2 0,-3 1 0,3-1 0,2 8 0,2-4 0,0 3 0,0 3 0,-3 1 0,-1-3 0,-2 3 0,1 1 0,3 8 0,2-5 0,0-1 0,0 1 0,2 2 0,3-8 0,1-5 0,-2 0 0,-1-9 0,-1 0 0,4 1 0,-3-7 0,3 4 0,-4-13 0,-2-7 0,0-12 0,0-5 0,0-9 0,0 1 0,0-1 0,0-8 0,0-5 0,0-4 0,0-2 0,-6-2 0,-1-5 0,3-4 0,2 0 0,2-14 0,0 3 0,0-6 0,0-7 0,0-2 0,-3 0 0,-1 4 0,-2 6 0,-1 8 0,7 3 0,0 7 0,0 7 0,0-1 0,0 14 0,2 2 0,5 4 0,-5-10 0,15 18 0,-6-14 0</inkml:trace>
  <inkml:trace contextRef="#ctx0" brushRef="#br0" timeOffset="1150">118 2134 12287,'0'11'0,"0"-2"0,0-24 0,0-5 0,0-2 0,0-8 0,0-3 0,-2-4 0,-4-2 0,3-7 0,-3-2 0,4-4 0,2-9 0,0-4 0,0-12 0,-3 3 0,-3 0 0,4-6 0,-5 6 0,5-2 0,2 4 0,0-7 0,0 20 0,0 1 0,0 3 0,0 10 0,0 12 0,0 7 0,0 4 0,2 11 0,5 5 0,-5 12 0,4 7 0,-3 5 0,-3 1 0,0 7 0,0 3 0,0 1 0,0 5 0,0 2 0,-3 2 0,-1 0 0,-2 1 0,-1-1 0,7 2 0,0 3 0,0 1 0,0 1 0,0-7 0,0 0 0,0 1 0,0-1 0,0 0 0,0-2 0,0-4 0,0 2 0,0-7 0,0 0 0,0 1 0,0-3 0,0-7 0,0 1 0,0-9 0,0-3 0,0-23 0,0-4 0,0-5 0,0 4 0,0 0 0,0 1 0,0-9 0,0-5 0,0-4 0,0-2 0,0-1 0,0-1 0,0-5 0,0-6 0,0-7 0,0-8 0,0-7 0,0-2 0,0-14 0,0 12 0,0-3 0,0 1 0,0 4 0,0 1 0,0 6 0,0 1 0,0 3 0,2 6 0,3 3 0,1 3 0,1 1 0,-7 8 0,0 5 0,0 2 0,2 7 0,4 17 0,-3 6 0,3 14 0,-4 8 0,-2 9 0,-2 6 0,-2 10 0,-5 1 0,-2 5 0,7 2 0,-5 8 0,3-1 0,-1-1 0,-2 14 0,5-7 0,-3 2 0,3-2 0,-5 8 0,3-8 0,1 7 0,3 6 0,-4 0 0,-1 0 0,3-9 0,2-10 0,2 4 0,0-22 0,0-3 0,0-16 0,0-25 0,0-19 0,0-15 0,6-11 0,1-16 0,-1-8 0,3-7 0,-8 32 0,0 0 0,17-41 0,-13 39 0,0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09:17:10.89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1782 157 12287,'-11'11'0,"2"0"0,9-5 0,0-4 0,0 5 0,0-14 0,7 3 0,-1-9 0,3 9 0,-5-5 0,3 0 0,-1 7 0,3-7 0,-7 9 0,7-8 0,-9 5 0,7-7 0,-1 3 0,1 5 0,-5-7 0,4 9 0,-4 0 0,7 0 0,-9-9 0,0 7 0,0-6 0,0 16 0,-2-3 0,-5 8 0,-6 2 0,-4 2 0,-3 3 0,1 0 0,-1-1 0,1 1 0,-1-1 0,0 1 0,1 0 0,-5-1 0,2-1 0,7-3 0,4-2 0,-4-9 0,15 3 0,0-14 0,2 3 0,11-9 0,2-2 0,3-3 0,1-1 0,1-1 0,-1 0 0,1 1 0,2-1 0,2 1 0,2-1 0,0 0 0,-6 1 0,-1 1 0,1 5 0,2-4 0,-1 4 0,1-2 0,-4 1 0,-3-3 0,-2 15 0,0-5 0,-9 5 0,5 2 0,-16 2 0,-1 5 0,-3 6 0,-4 4 0,-3 3 0,-4 2 0,-4 4 0,5-4 0,-14 12 0,6-7 0,1-3 0,0-3 0,-1-1 0,5 0 0,-2-3 0,2-4 0,3 4 0,-8-14 0,-1 5 0</inkml:trace>
  <inkml:trace contextRef="#ctx0" brushRef="#br0" timeOffset="1917">1017 39 12287,'-19'9'0,"-1"4"0,-2 5 0,-4 1 0,-2 3 0,-9 4 0,0 7 0,-4 4 0,-9 2 0,2 2 0,2 1 0,5-3 0,-7 9 0,13-13 0,2-3 0,3-1 0,6-5 0,8-6 0,3-1 0,11-8 0,2-4 0,7-7 0,8-7 0,-2-6 0,2-4 0,3-3 0,1-2 0,1-2 0,-1-2 0,1-7 0,2 5 0,2 0 0,2-1 0,7 1 0,-7 4 0,0-2 0,2 2 0,-6-4 0,6 2 0,1 2 0,3 2 0,-3 2 0,-1 1 0,-2 1 0,0 5 0,0-2 0,-8 6 0,-5-2 0,-5 7 0,-10-5 0,-4 12 0,-7 3 0,-3 5 0,-1 9 0,0-1 0,-5 1 0,-9 2 0,3 1 0,0 6 0,-1 1 0,-5-4 0,3 7 0,-2 0 0,1-3 0,1 7 0,-4-6 0,3 1 0,-3 1 0,0 4 0,0 7 0,3-3 0,-3 3 0,-2-1 0,-3-2 0,3 1 0,5-3 0,-3 5 0,9-14 0,2 1 0,2-5 0,5-5 0,1-1 0,3-2 0,-2-5 0,6-3 0,1-5 0,-1 1 0,7 1 0,-7-7 0,11 0 0,5 0 0,4-2 0,0-5 0,4-4 0,-6-8 0,1-1 0,6 0 0,1-1 0,3-3 0,-1-2 0,1 2 0,-1-5 0,3 1 0,2 0 0,2-1 0,0-5 0,-4 1 0,2-4 0,2-2 0,9 0 0,-4-1 0,1 3 0,1 5 0,-3-5 0,3 6 0,-7 1 0,-4 4 0,-2 4 0,-3 2 0,-4 1 0,5 8 0,-18 4 0,2 14 0,-9 6 0,-4 4 0,-2 3 0,-6-1 0,-1 3 0,0 4 0,-6 3 0,-2 5 0,0-1 0,-1 2 0,-5 2 0,1 2 0,-2 0 0,2 1 0,-4-1 0,5 2 0,-3 3 0,2 1 0,-4-1 0,7-9 0,-1-5 0,5-1 0,-2 3 0,2-6 0,2-2 0,4-8 0,7-3 0,6-11 0,14-2 0,-3-2 0,9-9 0,1 0 0,-4 0 0,8-2 0,-5-7 0,4 1 0,3-1 0,6-2 0,0-2 0,-2-4 0,-2-2 0,4-3 0,2-6 0,1 0 0,-1-1 0,7 1 0,-3-2 0,5-3 0,3-2 0,-3-4 0,-2 11 0,-7 9 0,-6 6 0,2 6 0,-11 5 0,-5 7 0,-3 12 0,-10 7 0,-8 5 0,-4 1 0,-5 3 0,-2 2 0,-2 2 0,-9 7 0,3-5 0,-3 0 0,2 1 0,-2 6 0,7-3 0,-3 5 0,-3 3 0,-1-1 0,0 0 0,4-2 0,3-4 0,2 1 0,6-7 0,1-3 0,8-3 0,2-10 0,9-2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09:27:18.695"/>
    </inkml:context>
    <inkml:brush xml:id="br0">
      <inkml:brushProperty name="width" value="0.04286" units="cm"/>
      <inkml:brushProperty name="height" value="0.04286" units="cm"/>
      <inkml:brushProperty name="color" value="#333333"/>
    </inkml:brush>
  </inkml:definitions>
  <inkml:trace contextRef="#ctx0" brushRef="#br0">334 2025 12287,'-3'11'0,"-1"-2"0,-2 0 0,-1-5 0,7 9 0,0-8 0,0 3 0,0-10 0,0-4 0,0 3 0,0-14 0,0 13 0,0-9 0,0-1 0,0-5 0,0 6 0,0 0 0,0-3 0,0-1 0,0-3 0,0 1 0,0-7 0,0-3 0,2-1 0,5-5 0,-5-2 0,4-4 0,-3-5 0,-3-6 0,0-3 0,2-1 0,2 1 0,3 1 0,-1-5 0,-6 11 0,0 0 0,0 0 0,2-4 0,3 6 0,1 5 0,-1 6 0,-1 7 0,0 8 0,3 1 0,2 1 0,-5 7 0,3 11 0,-1 9 0,-6 13 0,0 2 0,0 2 0,0 15 0,0 1 0,0 3 0,0 3 0,-6 4 0,-1-1 0,0 1 0,-1 2 0,6 7 0,-5-9 0,3 3 0,-3-3 0,5 3 0,-7-7 0,3-1 0,-1 1 0,-2-2 0,5-7 0,-2-2 0,1-4 0,-3 2 0,1-7 0,3 3 0,-5-1 0,2 3 0,3-7 0,2-11 0,2-2 0,0-8 0,0 1 0,0-12 0,0-8 0,0-3 0,6-9 0,1-2 0,-3-1 0,-2 1 0,1-11 0,1 2 0,3-2 0,-3-5 0,-2 0 0,-2 3 0,0-2 0,0-3 0,0-9 0,0 1 0,0-7 0,0-4 0,0-9 0,0 2 0,0-4 0,0-3 0,0 3 0,0 2 0,2 4 0,5 3 0,-5 1 0,4 8 0,-3 1 0,-3 5 0,6-3 0,1 9 0,-3 3 0,-2 2 0,5-3 0,1 0 0,1 5 0,0 2 0,-3-4 0,-3 8 0,3-4 0,-4 0 0,5 4 0,-5 7 0,-2 11 0,0 2 0,0 7 0,0-8 0,0 10 0,0-5 0,0 18 0,0 4 0,0-2 0,0 2 0,0 2 0,0-4 0,0 2 0,0 3 0,0 1 0,0 3 0,0-1 0,0 1 0,-9 8 0,-2 3 0</inkml:trace>
  <inkml:trace contextRef="#ctx0" brushRef="#br0" timeOffset="984">0 1829 12287,'0'14'0,"0"-1"0,0 2 0,0-4 0,0 2 0,3-2 0,3 2 0,-4-5 0,7-8 0,-9-2 0,0-4 0,2-7 0,5-5 0,-5-1 0,4-3 0,-3-4 0,-3-7 0,2-4 0,2-2 0,3-2 0,-3-5 0,0-9 0,1-10 0,1 0 0,-1-5 0,3-15 0,1 4 0,0-1 0,0 1 0,4-4 0,-7 16 0,-2 5 0,-1 6 0,-3 1 0,0 16 0,0 6 0,0 4 0,0 5 0,0 7 0,0-1 0,0 0 0,0 12 0,0 8 0,0 11 0,0-1 0,0 3 0,0 3 0,0 1 0,0 3 0,0 2 0,0 1 0,0 4 0,0 1 0,0-2 0,0 5 0,0-1 0,0 7 0,0-4 0,0 6 0,0 7 0,-7-3 0,1 9 0,1 3 0,3 2 0,2 1 0,0 1 0,0 0 0,0 0 0,0 0 0,0-3 0,0-4 0,0-6 0,0 0 0,0-7 0,0-8 0,0-8 0,0-3 0,0-9 0,0-4 0,0-14 0,0-6 0,0-5 0,0-1 0,0-1 0,0 1 0,0-7 0,0-3 0,0-1 0,0-5 0,0-4 0,0-7 0,0-6 0,0-5 0,0-2 0,0-4 0,0-4 0,0-5 0,0-9 0,0 12 0,0-3 0,0 0 0,0 4 0,2-1 0,3 5 0,1 1 0,3 0 0,-5 2 0,5 0 0,2 2 0,-5-2 0,5 14 0,-2 1 0,-5 4 0,-2 1 0,-2 15 0,0 2 0,0 15 0,0 16 0,3 4 0,3 15 0,-4-4 0,7-3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09:17:19.67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1235 1059 12287,'0'11'0,"0"0"0,0-5 0,0-4 0,2 14 0,5-10 0,-5 9 0,7-10 0,-9 8 0,0-9 0,0 5 0,-3-3 0,-3 1 0,4 0 0,-7-5 0,9 4 0,0-4 0,0 16 0,2-16 0,5 5 0,-5-5 0,15 6 0,-6-5 0,2 5 0,0-8 0,-8 0 0,3-2 0,-10-2 0,-4-3 0,1-8 0,-8 2 0,-2-4 0,-2-3 0,-3-2 0,-2-2 0,-2-4 0,-2-3 0,-9-1 0,3-7 0,-5-1 0,-3 1 0,3-4 0,0 1 0,3 7 0,-1 5 0,-4-3 0,10 7 0,3 2 0,4 2 0,-2 12 0,13 1 0,1 0 0,1 9 0,9 0 0,9 9 0,4 10 0,4 1 0,9 6 0,0 0 0,-2-2 0,-2-2 0,4 4 0,2 2 0,1 3 0,-1 4 0,0 2 0,-1 2 0,3-2 0,1-4 0,6 8 0,-5-6 0,3 0 0,-2 2 0,2-2 0,-9-1 0,-2-3 0,-3-3 0,-1-2 0,0-6 0,-3 0 0,-4-1 0,2-6 0,-8 0 0,-3 3 0,7-8 0,-9 1 0,0-11 0,-10-5 0,-3-6 0,4-4 0,-4-3 0,1 1 0,-1-1 0,-2 0 0,-7-1 0,0-3 0,1-3 0,-7-5 0,-3 1 0,-1-4 0,-5-6 0,-2-9 0,-4 0 0,-3-4 0,-2-7 0,-15-18 0,3 1 0,-3-1 0,0 5 0,4 7 0,3 8 0,4 2 0,2 5 0,-2 6 0,6 12 0,5 3 0,2 3 0,-2-5 0,12 7 0,3 2 0,3 2 0,1 3 0,0-1 0,10 0 0,1 12 0,9 8 0,0 8 0,2 12 0,2 0 0,3-1 0,2 1 0,-3-1 0,5 1 0,0 0 0,6 6 0,-4 0 0,5 0 0,1 2 0,1 1 0,0 3 0,-1-3 0,1-1 0,-1-4 0,3 9 0,2-1 0,2-1 0,7 4 0,-5-7 0,1 0 0,-1 0 0,5 5 0,-5-7 0,0-2 0,1-2 0,-3 2 0,-7-2 0,1-5 0,-1 1 0,1-10 0,0-1 0,-3-7 0,-4-7 0,-6 3 0,-14-11 0,-4-5 0,0-4 0,-13-2 0,5 4 0,-5-4 0,-4-7 0,-3 3 0,-8-3 0,0 1 0,-1 1 0,1-6 0,-2 4 0,-3-1 0,-1 1 0,-8-11 0,5 5 0,1-2 0,-1-1 0,2 5 0,9 3 0,2 1 0,2-2 0,9 7 0,0-1 0,9 1 0,-2 15 0,6-4 0,0 17 0,2 8 0,9 3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6T09:17:25.74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118 1579 12287,'0'14'0,"0"-1"0,0 0 0,0 6 0,0 1 0,-6-7 0,-1 0 0,1 0 0,6 7 0,0-7 0,0 0 0,0-7 0,-3 5 0,-3-2 0,4-3 0,-7-6 0,7-8 0,-5-5 0,5-5 0,-4-1 0,3 6 0,3 0 0,0 8 0,0-1 0,0 12 0,-2 3 0,-2 6 0,-3 0 0,3 7 0,2 0 0,2 11 0,0 1 0,0 3 0,0 3 0,0 1 0,0 5 0,0 6 0,0-2 0,0 2 0,0 1 0,0-3 0,0 2 0,0-8 0,0-3 0,0 2 0,0 1 0,0-7 0,0-4 0,0-5 0,0-8 0,0-1 0,0-6 0,0 0 0,0-8 0,0 1 0,0-12 0,0-7 0,0 2 0,2 0 0,2 0 0,3 0 0,-1-2 0,-6-7 0,0 1 0,0-1 0,0-2 0,0-2 0,0-4 0,0-2 0,0-3 0,0-8 0,0-3 0,0-2 0,0-8 0,0-1 0,0-5 0,0-6 0,0-12 0,0 4 0,0 4 0,0 7 0,0-2 0,0 15 0,0 6 0,0 5 0,0 6 0,0 24 0,0 12 0,0 12 0,0 9 0,0 8 0,0-3 0,0 1 0,0 5 0,0 2 0,0 2 0,0 0 0,0 1 0,0-1 0,0 2 0,0 3 0,0 2 0,0-1 0,0-3 0,0 3 0,0 8 0,0-3 0,0 2 0,0 0 0,0-2 0,0 5 0,0-10 0,0-1 0,0-3 0,0-4 0,0-4 0,0-7 0,0-4 0,0-9 0,0 0 0,0-8 0,0-6 0,0-12 0,0-4 0,0-3 0,0 1 0,0 6 0,0 0 0,0-3 0,0-1 0,0-3 0,0 1 0,0-1 0,0 1 0,0-1 0,0 0 0,0 1 0,0-9 0,0-3 0,0-2 0,0 1 0,0-7 0,0-9 0,0-2 0,0-5 0,0-2 0,0-4 0,0-2 0,0-2 0,0-7 0,0 7 0,0 2 0,0 2 0,0-2 0,0-1 0,0 3 0,0-2 0,0 7 0,0 3 0,-2 1 0,-4 2 0,4-4 0,-5 8 0,5 2 0,2 3 0,0 4 0,0 2 0,0 5 0,0 1 0,0 10 0,0 6 0,0-3 0,0 8 0,0 8 0,0 13 0,0 4 0,0 3 0,0 2 0,0 4 0,0 6 0,0 5 0,0 3 0,0 1 0,0 2 0,0 3 0,0 0 0,0-5 0,0 3 0,0 2 0,0-1 0,0-3 0,0-1 0,0-2 0,0 5 0,0-12 0,0 5 0,0 3 0,0-3 0,0-5 0,0-6 0,0-4 0,0-2 0,0-11 0,0-12 0,0-12 0,0-9 0,6-11 0,1 3 0,-3-5 0,-2-3 0,-2-7 0,0-6 0,0-1 0,0 2 0,0-5 0,0 5 0,0-5 0,0-2 0,0 3 0,0 1 0,0 5 0,0 2 0,0-4 0,0 6 0,0 3 0,0 1 0,0-1 0,0-1 0,0 3 0,0-3 0,0 1 0,0 4 0,3-1 0,3 1 0,-4 2 0,5 2 0,-3 5 0,3 1 0,-5 3 0,4 7 0,-3 8 0,-3 4 0,0 14 0,0 8 0,0 9 0,0-2 0,0 6 0,0 0 0,0 5 0,0 4 0,0 2 0,0 1 0,0-1 0,-7 6 0,1 3 0,1-2 0,3-5 0,-4 10 0,-1-10 0,3 5 0,1 2 0,-3 2 0,-1-7 0,3-4 0,2-2 0,0 3 0,-3-14 0,-1-2 0,-1-13 0,7-11 0,0-11 0,0-7 0,0-3 0,0-6 0,0-3 0,0-9 0,0-9 0,0-2 0,0 0 0,0-7 0,0 5 0,0-5 0,0-2 0,0 1 0,0-1 0,0 0 0,0 0 0,0 3 0,0 1 0,0 5 0,0 2 0,0-2 0,0 9 0,0 4 0,0 10 0,0-1 0,0 15 0,0 0 0,0 9 0,-8 4 0,-3 11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1/16/23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1/16/23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1/16/23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1/16/23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1/16/23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‹Nr.›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1/16/23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1/16/23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1/16/23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1/16/23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1/16/23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‹Nr.›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1/16/23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1/16/23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60.png"/><Relationship Id="rId21" Type="http://schemas.openxmlformats.org/officeDocument/2006/relationships/image" Target="../media/image12.png"/><Relationship Id="rId42" Type="http://schemas.openxmlformats.org/officeDocument/2006/relationships/customXml" Target="../ink/ink21.xml"/><Relationship Id="rId63" Type="http://schemas.openxmlformats.org/officeDocument/2006/relationships/image" Target="../media/image33.png"/><Relationship Id="rId84" Type="http://schemas.openxmlformats.org/officeDocument/2006/relationships/customXml" Target="../ink/ink42.xml"/><Relationship Id="rId138" Type="http://schemas.openxmlformats.org/officeDocument/2006/relationships/customXml" Target="../ink/ink69.xml"/><Relationship Id="rId107" Type="http://schemas.openxmlformats.org/officeDocument/2006/relationships/image" Target="../media/image55.png"/><Relationship Id="rId11" Type="http://schemas.openxmlformats.org/officeDocument/2006/relationships/image" Target="../media/image7.png"/><Relationship Id="rId32" Type="http://schemas.openxmlformats.org/officeDocument/2006/relationships/customXml" Target="../ink/ink16.xml"/><Relationship Id="rId37" Type="http://schemas.openxmlformats.org/officeDocument/2006/relationships/image" Target="../media/image20.png"/><Relationship Id="rId53" Type="http://schemas.openxmlformats.org/officeDocument/2006/relationships/image" Target="../media/image28.png"/><Relationship Id="rId58" Type="http://schemas.openxmlformats.org/officeDocument/2006/relationships/customXml" Target="../ink/ink29.xml"/><Relationship Id="rId74" Type="http://schemas.openxmlformats.org/officeDocument/2006/relationships/customXml" Target="../ink/ink37.xml"/><Relationship Id="rId79" Type="http://schemas.openxmlformats.org/officeDocument/2006/relationships/image" Target="../media/image41.png"/><Relationship Id="rId102" Type="http://schemas.openxmlformats.org/officeDocument/2006/relationships/customXml" Target="../ink/ink51.xml"/><Relationship Id="rId123" Type="http://schemas.openxmlformats.org/officeDocument/2006/relationships/image" Target="../media/image63.png"/><Relationship Id="rId128" Type="http://schemas.openxmlformats.org/officeDocument/2006/relationships/customXml" Target="../ink/ink64.xml"/><Relationship Id="rId5" Type="http://schemas.openxmlformats.org/officeDocument/2006/relationships/image" Target="../media/image4.png"/><Relationship Id="rId90" Type="http://schemas.openxmlformats.org/officeDocument/2006/relationships/customXml" Target="../ink/ink45.xml"/><Relationship Id="rId95" Type="http://schemas.openxmlformats.org/officeDocument/2006/relationships/image" Target="../media/image49.png"/><Relationship Id="rId22" Type="http://schemas.openxmlformats.org/officeDocument/2006/relationships/customXml" Target="../ink/ink11.xml"/><Relationship Id="rId27" Type="http://schemas.openxmlformats.org/officeDocument/2006/relationships/image" Target="../media/image15.png"/><Relationship Id="rId43" Type="http://schemas.openxmlformats.org/officeDocument/2006/relationships/image" Target="../media/image23.png"/><Relationship Id="rId48" Type="http://schemas.openxmlformats.org/officeDocument/2006/relationships/customXml" Target="../ink/ink24.xml"/><Relationship Id="rId64" Type="http://schemas.openxmlformats.org/officeDocument/2006/relationships/customXml" Target="../ink/ink32.xml"/><Relationship Id="rId69" Type="http://schemas.openxmlformats.org/officeDocument/2006/relationships/image" Target="../media/image36.png"/><Relationship Id="rId113" Type="http://schemas.openxmlformats.org/officeDocument/2006/relationships/image" Target="../media/image58.png"/><Relationship Id="rId118" Type="http://schemas.openxmlformats.org/officeDocument/2006/relationships/customXml" Target="../ink/ink59.xml"/><Relationship Id="rId134" Type="http://schemas.openxmlformats.org/officeDocument/2006/relationships/customXml" Target="../ink/ink67.xml"/><Relationship Id="rId139" Type="http://schemas.openxmlformats.org/officeDocument/2006/relationships/image" Target="../media/image71.png"/><Relationship Id="rId80" Type="http://schemas.openxmlformats.org/officeDocument/2006/relationships/customXml" Target="../ink/ink40.xml"/><Relationship Id="rId85" Type="http://schemas.openxmlformats.org/officeDocument/2006/relationships/image" Target="../media/image44.png"/><Relationship Id="rId12" Type="http://schemas.openxmlformats.org/officeDocument/2006/relationships/customXml" Target="../ink/ink6.xml"/><Relationship Id="rId17" Type="http://schemas.openxmlformats.org/officeDocument/2006/relationships/image" Target="../media/image10.png"/><Relationship Id="rId33" Type="http://schemas.openxmlformats.org/officeDocument/2006/relationships/image" Target="../media/image18.png"/><Relationship Id="rId38" Type="http://schemas.openxmlformats.org/officeDocument/2006/relationships/customXml" Target="../ink/ink19.xml"/><Relationship Id="rId59" Type="http://schemas.openxmlformats.org/officeDocument/2006/relationships/image" Target="../media/image31.png"/><Relationship Id="rId103" Type="http://schemas.openxmlformats.org/officeDocument/2006/relationships/image" Target="../media/image53.png"/><Relationship Id="rId108" Type="http://schemas.openxmlformats.org/officeDocument/2006/relationships/customXml" Target="../ink/ink54.xml"/><Relationship Id="rId124" Type="http://schemas.openxmlformats.org/officeDocument/2006/relationships/customXml" Target="../ink/ink62.xml"/><Relationship Id="rId129" Type="http://schemas.openxmlformats.org/officeDocument/2006/relationships/image" Target="../media/image66.png"/><Relationship Id="rId54" Type="http://schemas.openxmlformats.org/officeDocument/2006/relationships/customXml" Target="../ink/ink27.xml"/><Relationship Id="rId70" Type="http://schemas.openxmlformats.org/officeDocument/2006/relationships/customXml" Target="../ink/ink35.xml"/><Relationship Id="rId75" Type="http://schemas.openxmlformats.org/officeDocument/2006/relationships/image" Target="../media/image39.png"/><Relationship Id="rId91" Type="http://schemas.openxmlformats.org/officeDocument/2006/relationships/image" Target="../media/image47.png"/><Relationship Id="rId96" Type="http://schemas.openxmlformats.org/officeDocument/2006/relationships/customXml" Target="../ink/ink48.xml"/><Relationship Id="rId140" Type="http://schemas.openxmlformats.org/officeDocument/2006/relationships/customXml" Target="../ink/ink7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23" Type="http://schemas.openxmlformats.org/officeDocument/2006/relationships/image" Target="../media/image13.png"/><Relationship Id="rId28" Type="http://schemas.openxmlformats.org/officeDocument/2006/relationships/customXml" Target="../ink/ink14.xml"/><Relationship Id="rId49" Type="http://schemas.openxmlformats.org/officeDocument/2006/relationships/image" Target="../media/image26.png"/><Relationship Id="rId114" Type="http://schemas.openxmlformats.org/officeDocument/2006/relationships/customXml" Target="../ink/ink57.xml"/><Relationship Id="rId119" Type="http://schemas.openxmlformats.org/officeDocument/2006/relationships/image" Target="../media/image61.png"/><Relationship Id="rId44" Type="http://schemas.openxmlformats.org/officeDocument/2006/relationships/customXml" Target="../ink/ink22.xml"/><Relationship Id="rId60" Type="http://schemas.openxmlformats.org/officeDocument/2006/relationships/customXml" Target="../ink/ink30.xml"/><Relationship Id="rId65" Type="http://schemas.openxmlformats.org/officeDocument/2006/relationships/image" Target="../media/image34.png"/><Relationship Id="rId81" Type="http://schemas.openxmlformats.org/officeDocument/2006/relationships/image" Target="../media/image42.png"/><Relationship Id="rId86" Type="http://schemas.openxmlformats.org/officeDocument/2006/relationships/customXml" Target="../ink/ink43.xml"/><Relationship Id="rId130" Type="http://schemas.openxmlformats.org/officeDocument/2006/relationships/customXml" Target="../ink/ink65.xml"/><Relationship Id="rId135" Type="http://schemas.openxmlformats.org/officeDocument/2006/relationships/image" Target="../media/image69.png"/><Relationship Id="rId13" Type="http://schemas.openxmlformats.org/officeDocument/2006/relationships/image" Target="../media/image8.png"/><Relationship Id="rId18" Type="http://schemas.openxmlformats.org/officeDocument/2006/relationships/customXml" Target="../ink/ink9.xml"/><Relationship Id="rId39" Type="http://schemas.openxmlformats.org/officeDocument/2006/relationships/image" Target="../media/image21.png"/><Relationship Id="rId109" Type="http://schemas.openxmlformats.org/officeDocument/2006/relationships/image" Target="../media/image56.png"/><Relationship Id="rId34" Type="http://schemas.openxmlformats.org/officeDocument/2006/relationships/customXml" Target="../ink/ink17.xml"/><Relationship Id="rId50" Type="http://schemas.openxmlformats.org/officeDocument/2006/relationships/customXml" Target="../ink/ink25.xml"/><Relationship Id="rId55" Type="http://schemas.openxmlformats.org/officeDocument/2006/relationships/image" Target="../media/image29.png"/><Relationship Id="rId76" Type="http://schemas.openxmlformats.org/officeDocument/2006/relationships/customXml" Target="../ink/ink38.xml"/><Relationship Id="rId97" Type="http://schemas.openxmlformats.org/officeDocument/2006/relationships/image" Target="../media/image50.png"/><Relationship Id="rId104" Type="http://schemas.openxmlformats.org/officeDocument/2006/relationships/customXml" Target="../ink/ink52.xml"/><Relationship Id="rId120" Type="http://schemas.openxmlformats.org/officeDocument/2006/relationships/customXml" Target="../ink/ink60.xml"/><Relationship Id="rId125" Type="http://schemas.openxmlformats.org/officeDocument/2006/relationships/image" Target="../media/image64.png"/><Relationship Id="rId141" Type="http://schemas.openxmlformats.org/officeDocument/2006/relationships/image" Target="../media/image72.png"/><Relationship Id="rId7" Type="http://schemas.openxmlformats.org/officeDocument/2006/relationships/image" Target="../media/image5.png"/><Relationship Id="rId71" Type="http://schemas.openxmlformats.org/officeDocument/2006/relationships/image" Target="../media/image37.png"/><Relationship Id="rId92" Type="http://schemas.openxmlformats.org/officeDocument/2006/relationships/customXml" Target="../ink/ink46.xml"/><Relationship Id="rId2" Type="http://schemas.openxmlformats.org/officeDocument/2006/relationships/customXml" Target="../ink/ink1.xml"/><Relationship Id="rId29" Type="http://schemas.openxmlformats.org/officeDocument/2006/relationships/image" Target="../media/image16.png"/><Relationship Id="rId24" Type="http://schemas.openxmlformats.org/officeDocument/2006/relationships/customXml" Target="../ink/ink12.xml"/><Relationship Id="rId40" Type="http://schemas.openxmlformats.org/officeDocument/2006/relationships/customXml" Target="../ink/ink20.xml"/><Relationship Id="rId45" Type="http://schemas.openxmlformats.org/officeDocument/2006/relationships/image" Target="../media/image24.png"/><Relationship Id="rId66" Type="http://schemas.openxmlformats.org/officeDocument/2006/relationships/customXml" Target="../ink/ink33.xml"/><Relationship Id="rId87" Type="http://schemas.openxmlformats.org/officeDocument/2006/relationships/image" Target="../media/image45.png"/><Relationship Id="rId110" Type="http://schemas.openxmlformats.org/officeDocument/2006/relationships/customXml" Target="../ink/ink55.xml"/><Relationship Id="rId115" Type="http://schemas.openxmlformats.org/officeDocument/2006/relationships/image" Target="../media/image59.png"/><Relationship Id="rId131" Type="http://schemas.openxmlformats.org/officeDocument/2006/relationships/image" Target="../media/image67.png"/><Relationship Id="rId136" Type="http://schemas.openxmlformats.org/officeDocument/2006/relationships/customXml" Target="../ink/ink68.xml"/><Relationship Id="rId61" Type="http://schemas.openxmlformats.org/officeDocument/2006/relationships/image" Target="../media/image32.png"/><Relationship Id="rId82" Type="http://schemas.openxmlformats.org/officeDocument/2006/relationships/customXml" Target="../ink/ink41.xml"/><Relationship Id="rId19" Type="http://schemas.openxmlformats.org/officeDocument/2006/relationships/image" Target="../media/image11.png"/><Relationship Id="rId14" Type="http://schemas.openxmlformats.org/officeDocument/2006/relationships/customXml" Target="../ink/ink7.xml"/><Relationship Id="rId30" Type="http://schemas.openxmlformats.org/officeDocument/2006/relationships/customXml" Target="../ink/ink15.xml"/><Relationship Id="rId35" Type="http://schemas.openxmlformats.org/officeDocument/2006/relationships/image" Target="../media/image19.png"/><Relationship Id="rId56" Type="http://schemas.openxmlformats.org/officeDocument/2006/relationships/customXml" Target="../ink/ink28.xml"/><Relationship Id="rId77" Type="http://schemas.openxmlformats.org/officeDocument/2006/relationships/image" Target="../media/image40.png"/><Relationship Id="rId100" Type="http://schemas.openxmlformats.org/officeDocument/2006/relationships/customXml" Target="../ink/ink50.xml"/><Relationship Id="rId105" Type="http://schemas.openxmlformats.org/officeDocument/2006/relationships/image" Target="../media/image54.png"/><Relationship Id="rId126" Type="http://schemas.openxmlformats.org/officeDocument/2006/relationships/customXml" Target="../ink/ink63.xml"/><Relationship Id="rId8" Type="http://schemas.openxmlformats.org/officeDocument/2006/relationships/customXml" Target="../ink/ink4.xml"/><Relationship Id="rId51" Type="http://schemas.openxmlformats.org/officeDocument/2006/relationships/image" Target="../media/image27.png"/><Relationship Id="rId72" Type="http://schemas.openxmlformats.org/officeDocument/2006/relationships/customXml" Target="../ink/ink36.xml"/><Relationship Id="rId93" Type="http://schemas.openxmlformats.org/officeDocument/2006/relationships/image" Target="../media/image48.png"/><Relationship Id="rId98" Type="http://schemas.openxmlformats.org/officeDocument/2006/relationships/customXml" Target="../ink/ink49.xml"/><Relationship Id="rId121" Type="http://schemas.openxmlformats.org/officeDocument/2006/relationships/image" Target="../media/image62.png"/><Relationship Id="rId3" Type="http://schemas.openxmlformats.org/officeDocument/2006/relationships/image" Target="../media/image3.png"/><Relationship Id="rId25" Type="http://schemas.openxmlformats.org/officeDocument/2006/relationships/image" Target="../media/image14.png"/><Relationship Id="rId46" Type="http://schemas.openxmlformats.org/officeDocument/2006/relationships/customXml" Target="../ink/ink23.xml"/><Relationship Id="rId67" Type="http://schemas.openxmlformats.org/officeDocument/2006/relationships/image" Target="../media/image35.png"/><Relationship Id="rId116" Type="http://schemas.openxmlformats.org/officeDocument/2006/relationships/customXml" Target="../ink/ink58.xml"/><Relationship Id="rId137" Type="http://schemas.openxmlformats.org/officeDocument/2006/relationships/image" Target="../media/image70.png"/><Relationship Id="rId20" Type="http://schemas.openxmlformats.org/officeDocument/2006/relationships/customXml" Target="../ink/ink10.xml"/><Relationship Id="rId41" Type="http://schemas.openxmlformats.org/officeDocument/2006/relationships/image" Target="../media/image22.png"/><Relationship Id="rId62" Type="http://schemas.openxmlformats.org/officeDocument/2006/relationships/customXml" Target="../ink/ink31.xml"/><Relationship Id="rId83" Type="http://schemas.openxmlformats.org/officeDocument/2006/relationships/image" Target="../media/image43.png"/><Relationship Id="rId88" Type="http://schemas.openxmlformats.org/officeDocument/2006/relationships/customXml" Target="../ink/ink44.xml"/><Relationship Id="rId111" Type="http://schemas.openxmlformats.org/officeDocument/2006/relationships/image" Target="../media/image57.png"/><Relationship Id="rId132" Type="http://schemas.openxmlformats.org/officeDocument/2006/relationships/customXml" Target="../ink/ink66.xml"/><Relationship Id="rId15" Type="http://schemas.openxmlformats.org/officeDocument/2006/relationships/image" Target="../media/image9.png"/><Relationship Id="rId36" Type="http://schemas.openxmlformats.org/officeDocument/2006/relationships/customXml" Target="../ink/ink18.xml"/><Relationship Id="rId57" Type="http://schemas.openxmlformats.org/officeDocument/2006/relationships/image" Target="../media/image30.png"/><Relationship Id="rId106" Type="http://schemas.openxmlformats.org/officeDocument/2006/relationships/customXml" Target="../ink/ink53.xml"/><Relationship Id="rId127" Type="http://schemas.openxmlformats.org/officeDocument/2006/relationships/image" Target="../media/image65.png"/><Relationship Id="rId10" Type="http://schemas.openxmlformats.org/officeDocument/2006/relationships/customXml" Target="../ink/ink5.xml"/><Relationship Id="rId31" Type="http://schemas.openxmlformats.org/officeDocument/2006/relationships/image" Target="../media/image17.png"/><Relationship Id="rId52" Type="http://schemas.openxmlformats.org/officeDocument/2006/relationships/customXml" Target="../ink/ink26.xml"/><Relationship Id="rId73" Type="http://schemas.openxmlformats.org/officeDocument/2006/relationships/image" Target="../media/image38.png"/><Relationship Id="rId78" Type="http://schemas.openxmlformats.org/officeDocument/2006/relationships/customXml" Target="../ink/ink39.xml"/><Relationship Id="rId94" Type="http://schemas.openxmlformats.org/officeDocument/2006/relationships/customXml" Target="../ink/ink47.xml"/><Relationship Id="rId99" Type="http://schemas.openxmlformats.org/officeDocument/2006/relationships/image" Target="../media/image51.png"/><Relationship Id="rId101" Type="http://schemas.openxmlformats.org/officeDocument/2006/relationships/image" Target="../media/image52.png"/><Relationship Id="rId122" Type="http://schemas.openxmlformats.org/officeDocument/2006/relationships/customXml" Target="../ink/ink61.xml"/><Relationship Id="rId4" Type="http://schemas.openxmlformats.org/officeDocument/2006/relationships/customXml" Target="../ink/ink2.xml"/><Relationship Id="rId9" Type="http://schemas.openxmlformats.org/officeDocument/2006/relationships/image" Target="../media/image6.png"/><Relationship Id="rId26" Type="http://schemas.openxmlformats.org/officeDocument/2006/relationships/customXml" Target="../ink/ink13.xml"/><Relationship Id="rId47" Type="http://schemas.openxmlformats.org/officeDocument/2006/relationships/image" Target="../media/image25.png"/><Relationship Id="rId68" Type="http://schemas.openxmlformats.org/officeDocument/2006/relationships/customXml" Target="../ink/ink34.xml"/><Relationship Id="rId89" Type="http://schemas.openxmlformats.org/officeDocument/2006/relationships/image" Target="../media/image46.png"/><Relationship Id="rId112" Type="http://schemas.openxmlformats.org/officeDocument/2006/relationships/customXml" Target="../ink/ink56.xml"/><Relationship Id="rId133" Type="http://schemas.openxmlformats.org/officeDocument/2006/relationships/image" Target="../media/image68.png"/><Relationship Id="rId16" Type="http://schemas.openxmlformats.org/officeDocument/2006/relationships/customXml" Target="../ink/ink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15DEDD7-7B31-4EF1-B7C7-5AEE3208CC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1" y="0"/>
            <a:ext cx="1219199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06A5FB8-ECA3-8EF3-FD00-7426364691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4849" y="954923"/>
            <a:ext cx="5875694" cy="4504620"/>
          </a:xfrm>
        </p:spPr>
        <p:txBody>
          <a:bodyPr>
            <a:normAutofit fontScale="90000"/>
          </a:bodyPr>
          <a:lstStyle/>
          <a:p>
            <a:r>
              <a:rPr lang="de-DE" sz="9600" dirty="0" err="1"/>
              <a:t>Wohlfühlschule</a:t>
            </a:r>
            <a:r>
              <a:rPr lang="de-DE" sz="9600" dirty="0"/>
              <a:t> </a:t>
            </a:r>
            <a:br>
              <a:rPr lang="de-DE" sz="9600" dirty="0"/>
            </a:br>
            <a:r>
              <a:rPr lang="de-DE" sz="9600" dirty="0" err="1"/>
              <a:t>basket-ballkorb</a:t>
            </a:r>
            <a:r>
              <a:rPr lang="de-DE" sz="9600" dirty="0"/>
              <a:t>  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CA053E4-8342-4C41-A646-7341AC4752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157" y="5572664"/>
            <a:ext cx="5877385" cy="841803"/>
          </a:xfrm>
        </p:spPr>
        <p:txBody>
          <a:bodyPr>
            <a:normAutofit/>
          </a:bodyPr>
          <a:lstStyle/>
          <a:p>
            <a:r>
              <a:rPr lang="de-DE" sz="2400" dirty="0">
                <a:solidFill>
                  <a:schemeClr val="bg2"/>
                </a:solidFill>
              </a:rPr>
              <a:t>Eine </a:t>
            </a:r>
            <a:r>
              <a:rPr lang="de-DE" sz="2400" dirty="0" err="1">
                <a:solidFill>
                  <a:schemeClr val="bg2"/>
                </a:solidFill>
              </a:rPr>
              <a:t>Präsantion</a:t>
            </a:r>
            <a:r>
              <a:rPr lang="de-DE" sz="2400" dirty="0">
                <a:solidFill>
                  <a:schemeClr val="bg2"/>
                </a:solidFill>
              </a:rPr>
              <a:t> von </a:t>
            </a:r>
            <a:r>
              <a:rPr lang="de-DE" sz="2400" dirty="0" err="1">
                <a:solidFill>
                  <a:schemeClr val="bg2"/>
                </a:solidFill>
              </a:rPr>
              <a:t>adin,omer,amer,jovan</a:t>
            </a:r>
            <a:endParaRPr lang="de-DE" sz="2400" dirty="0">
              <a:solidFill>
                <a:schemeClr val="bg2"/>
              </a:solidFill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242CC7A-3D6E-47A4-B9D1-860978459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66174" y="0"/>
            <a:ext cx="5282519" cy="6858000"/>
          </a:xfrm>
          <a:custGeom>
            <a:avLst/>
            <a:gdLst>
              <a:gd name="connsiteX0" fmla="*/ 189795 w 5282519"/>
              <a:gd name="connsiteY0" fmla="*/ 0 h 6858000"/>
              <a:gd name="connsiteX1" fmla="*/ 5282519 w 5282519"/>
              <a:gd name="connsiteY1" fmla="*/ 0 h 6858000"/>
              <a:gd name="connsiteX2" fmla="*/ 5282519 w 5282519"/>
              <a:gd name="connsiteY2" fmla="*/ 6858000 h 6858000"/>
              <a:gd name="connsiteX3" fmla="*/ 189795 w 5282519"/>
              <a:gd name="connsiteY3" fmla="*/ 6858000 h 6858000"/>
              <a:gd name="connsiteX4" fmla="*/ 184756 w 5282519"/>
              <a:gd name="connsiteY4" fmla="*/ 6791325 h 6858000"/>
              <a:gd name="connsiteX5" fmla="*/ 176358 w 5282519"/>
              <a:gd name="connsiteY5" fmla="*/ 6735762 h 6858000"/>
              <a:gd name="connsiteX6" fmla="*/ 166281 w 5282519"/>
              <a:gd name="connsiteY6" fmla="*/ 6683375 h 6858000"/>
              <a:gd name="connsiteX7" fmla="*/ 149485 w 5282519"/>
              <a:gd name="connsiteY7" fmla="*/ 6640512 h 6858000"/>
              <a:gd name="connsiteX8" fmla="*/ 132689 w 5282519"/>
              <a:gd name="connsiteY8" fmla="*/ 6597650 h 6858000"/>
              <a:gd name="connsiteX9" fmla="*/ 112534 w 5282519"/>
              <a:gd name="connsiteY9" fmla="*/ 6561137 h 6858000"/>
              <a:gd name="connsiteX10" fmla="*/ 92379 w 5282519"/>
              <a:gd name="connsiteY10" fmla="*/ 6523037 h 6858000"/>
              <a:gd name="connsiteX11" fmla="*/ 73903 w 5282519"/>
              <a:gd name="connsiteY11" fmla="*/ 6488112 h 6858000"/>
              <a:gd name="connsiteX12" fmla="*/ 55427 w 5282519"/>
              <a:gd name="connsiteY12" fmla="*/ 6448425 h 6858000"/>
              <a:gd name="connsiteX13" fmla="*/ 38632 w 5282519"/>
              <a:gd name="connsiteY13" fmla="*/ 6407150 h 6858000"/>
              <a:gd name="connsiteX14" fmla="*/ 23515 w 5282519"/>
              <a:gd name="connsiteY14" fmla="*/ 6361112 h 6858000"/>
              <a:gd name="connsiteX15" fmla="*/ 11758 w 5282519"/>
              <a:gd name="connsiteY15" fmla="*/ 6311900 h 6858000"/>
              <a:gd name="connsiteX16" fmla="*/ 3359 w 5282519"/>
              <a:gd name="connsiteY16" fmla="*/ 6251575 h 6858000"/>
              <a:gd name="connsiteX17" fmla="*/ 0 w 5282519"/>
              <a:gd name="connsiteY17" fmla="*/ 6183312 h 6858000"/>
              <a:gd name="connsiteX18" fmla="*/ 3359 w 5282519"/>
              <a:gd name="connsiteY18" fmla="*/ 6113462 h 6858000"/>
              <a:gd name="connsiteX19" fmla="*/ 11758 w 5282519"/>
              <a:gd name="connsiteY19" fmla="*/ 6056312 h 6858000"/>
              <a:gd name="connsiteX20" fmla="*/ 23515 w 5282519"/>
              <a:gd name="connsiteY20" fmla="*/ 6003925 h 6858000"/>
              <a:gd name="connsiteX21" fmla="*/ 38632 w 5282519"/>
              <a:gd name="connsiteY21" fmla="*/ 5956300 h 6858000"/>
              <a:gd name="connsiteX22" fmla="*/ 55427 w 5282519"/>
              <a:gd name="connsiteY22" fmla="*/ 5915025 h 6858000"/>
              <a:gd name="connsiteX23" fmla="*/ 75583 w 5282519"/>
              <a:gd name="connsiteY23" fmla="*/ 5876925 h 6858000"/>
              <a:gd name="connsiteX24" fmla="*/ 95738 w 5282519"/>
              <a:gd name="connsiteY24" fmla="*/ 5840412 h 6858000"/>
              <a:gd name="connsiteX25" fmla="*/ 115893 w 5282519"/>
              <a:gd name="connsiteY25" fmla="*/ 5802312 h 6858000"/>
              <a:gd name="connsiteX26" fmla="*/ 134368 w 5282519"/>
              <a:gd name="connsiteY26" fmla="*/ 5762625 h 6858000"/>
              <a:gd name="connsiteX27" fmla="*/ 152844 w 5282519"/>
              <a:gd name="connsiteY27" fmla="*/ 5721350 h 6858000"/>
              <a:gd name="connsiteX28" fmla="*/ 167960 w 5282519"/>
              <a:gd name="connsiteY28" fmla="*/ 5675312 h 6858000"/>
              <a:gd name="connsiteX29" fmla="*/ 178038 w 5282519"/>
              <a:gd name="connsiteY29" fmla="*/ 5622925 h 6858000"/>
              <a:gd name="connsiteX30" fmla="*/ 188115 w 5282519"/>
              <a:gd name="connsiteY30" fmla="*/ 5562600 h 6858000"/>
              <a:gd name="connsiteX31" fmla="*/ 189795 w 5282519"/>
              <a:gd name="connsiteY31" fmla="*/ 5494337 h 6858000"/>
              <a:gd name="connsiteX32" fmla="*/ 188115 w 5282519"/>
              <a:gd name="connsiteY32" fmla="*/ 5426075 h 6858000"/>
              <a:gd name="connsiteX33" fmla="*/ 178038 w 5282519"/>
              <a:gd name="connsiteY33" fmla="*/ 5365750 h 6858000"/>
              <a:gd name="connsiteX34" fmla="*/ 167960 w 5282519"/>
              <a:gd name="connsiteY34" fmla="*/ 5313362 h 6858000"/>
              <a:gd name="connsiteX35" fmla="*/ 152844 w 5282519"/>
              <a:gd name="connsiteY35" fmla="*/ 5268912 h 6858000"/>
              <a:gd name="connsiteX36" fmla="*/ 134368 w 5282519"/>
              <a:gd name="connsiteY36" fmla="*/ 5226050 h 6858000"/>
              <a:gd name="connsiteX37" fmla="*/ 115893 w 5282519"/>
              <a:gd name="connsiteY37" fmla="*/ 5186362 h 6858000"/>
              <a:gd name="connsiteX38" fmla="*/ 95738 w 5282519"/>
              <a:gd name="connsiteY38" fmla="*/ 5149850 h 6858000"/>
              <a:gd name="connsiteX39" fmla="*/ 75583 w 5282519"/>
              <a:gd name="connsiteY39" fmla="*/ 5114925 h 6858000"/>
              <a:gd name="connsiteX40" fmla="*/ 55427 w 5282519"/>
              <a:gd name="connsiteY40" fmla="*/ 5075237 h 6858000"/>
              <a:gd name="connsiteX41" fmla="*/ 38632 w 5282519"/>
              <a:gd name="connsiteY41" fmla="*/ 5033962 h 6858000"/>
              <a:gd name="connsiteX42" fmla="*/ 23515 w 5282519"/>
              <a:gd name="connsiteY42" fmla="*/ 4987925 h 6858000"/>
              <a:gd name="connsiteX43" fmla="*/ 11758 w 5282519"/>
              <a:gd name="connsiteY43" fmla="*/ 4935537 h 6858000"/>
              <a:gd name="connsiteX44" fmla="*/ 3359 w 5282519"/>
              <a:gd name="connsiteY44" fmla="*/ 4875212 h 6858000"/>
              <a:gd name="connsiteX45" fmla="*/ 0 w 5282519"/>
              <a:gd name="connsiteY45" fmla="*/ 4806950 h 6858000"/>
              <a:gd name="connsiteX46" fmla="*/ 3359 w 5282519"/>
              <a:gd name="connsiteY46" fmla="*/ 4738687 h 6858000"/>
              <a:gd name="connsiteX47" fmla="*/ 11758 w 5282519"/>
              <a:gd name="connsiteY47" fmla="*/ 4678362 h 6858000"/>
              <a:gd name="connsiteX48" fmla="*/ 23515 w 5282519"/>
              <a:gd name="connsiteY48" fmla="*/ 4625975 h 6858000"/>
              <a:gd name="connsiteX49" fmla="*/ 38632 w 5282519"/>
              <a:gd name="connsiteY49" fmla="*/ 4579937 h 6858000"/>
              <a:gd name="connsiteX50" fmla="*/ 55427 w 5282519"/>
              <a:gd name="connsiteY50" fmla="*/ 4537075 h 6858000"/>
              <a:gd name="connsiteX51" fmla="*/ 75583 w 5282519"/>
              <a:gd name="connsiteY51" fmla="*/ 4498975 h 6858000"/>
              <a:gd name="connsiteX52" fmla="*/ 115893 w 5282519"/>
              <a:gd name="connsiteY52" fmla="*/ 4424362 h 6858000"/>
              <a:gd name="connsiteX53" fmla="*/ 134368 w 5282519"/>
              <a:gd name="connsiteY53" fmla="*/ 4386262 h 6858000"/>
              <a:gd name="connsiteX54" fmla="*/ 152844 w 5282519"/>
              <a:gd name="connsiteY54" fmla="*/ 4343400 h 6858000"/>
              <a:gd name="connsiteX55" fmla="*/ 167960 w 5282519"/>
              <a:gd name="connsiteY55" fmla="*/ 4297362 h 6858000"/>
              <a:gd name="connsiteX56" fmla="*/ 178038 w 5282519"/>
              <a:gd name="connsiteY56" fmla="*/ 4244975 h 6858000"/>
              <a:gd name="connsiteX57" fmla="*/ 188115 w 5282519"/>
              <a:gd name="connsiteY57" fmla="*/ 4186237 h 6858000"/>
              <a:gd name="connsiteX58" fmla="*/ 189795 w 5282519"/>
              <a:gd name="connsiteY58" fmla="*/ 4116387 h 6858000"/>
              <a:gd name="connsiteX59" fmla="*/ 188115 w 5282519"/>
              <a:gd name="connsiteY59" fmla="*/ 4048125 h 6858000"/>
              <a:gd name="connsiteX60" fmla="*/ 178038 w 5282519"/>
              <a:gd name="connsiteY60" fmla="*/ 3987800 h 6858000"/>
              <a:gd name="connsiteX61" fmla="*/ 167960 w 5282519"/>
              <a:gd name="connsiteY61" fmla="*/ 3935412 h 6858000"/>
              <a:gd name="connsiteX62" fmla="*/ 152844 w 5282519"/>
              <a:gd name="connsiteY62" fmla="*/ 3890962 h 6858000"/>
              <a:gd name="connsiteX63" fmla="*/ 134368 w 5282519"/>
              <a:gd name="connsiteY63" fmla="*/ 3848100 h 6858000"/>
              <a:gd name="connsiteX64" fmla="*/ 115893 w 5282519"/>
              <a:gd name="connsiteY64" fmla="*/ 3811587 h 6858000"/>
              <a:gd name="connsiteX65" fmla="*/ 75583 w 5282519"/>
              <a:gd name="connsiteY65" fmla="*/ 3736975 h 6858000"/>
              <a:gd name="connsiteX66" fmla="*/ 55427 w 5282519"/>
              <a:gd name="connsiteY66" fmla="*/ 3697287 h 6858000"/>
              <a:gd name="connsiteX67" fmla="*/ 38632 w 5282519"/>
              <a:gd name="connsiteY67" fmla="*/ 3656012 h 6858000"/>
              <a:gd name="connsiteX68" fmla="*/ 23515 w 5282519"/>
              <a:gd name="connsiteY68" fmla="*/ 3609975 h 6858000"/>
              <a:gd name="connsiteX69" fmla="*/ 11758 w 5282519"/>
              <a:gd name="connsiteY69" fmla="*/ 3557587 h 6858000"/>
              <a:gd name="connsiteX70" fmla="*/ 3359 w 5282519"/>
              <a:gd name="connsiteY70" fmla="*/ 3497262 h 6858000"/>
              <a:gd name="connsiteX71" fmla="*/ 0 w 5282519"/>
              <a:gd name="connsiteY71" fmla="*/ 3427412 h 6858000"/>
              <a:gd name="connsiteX72" fmla="*/ 3359 w 5282519"/>
              <a:gd name="connsiteY72" fmla="*/ 3360737 h 6858000"/>
              <a:gd name="connsiteX73" fmla="*/ 11758 w 5282519"/>
              <a:gd name="connsiteY73" fmla="*/ 3300412 h 6858000"/>
              <a:gd name="connsiteX74" fmla="*/ 23515 w 5282519"/>
              <a:gd name="connsiteY74" fmla="*/ 3248025 h 6858000"/>
              <a:gd name="connsiteX75" fmla="*/ 38632 w 5282519"/>
              <a:gd name="connsiteY75" fmla="*/ 3201987 h 6858000"/>
              <a:gd name="connsiteX76" fmla="*/ 55427 w 5282519"/>
              <a:gd name="connsiteY76" fmla="*/ 3160712 h 6858000"/>
              <a:gd name="connsiteX77" fmla="*/ 75583 w 5282519"/>
              <a:gd name="connsiteY77" fmla="*/ 3121025 h 6858000"/>
              <a:gd name="connsiteX78" fmla="*/ 95738 w 5282519"/>
              <a:gd name="connsiteY78" fmla="*/ 3084512 h 6858000"/>
              <a:gd name="connsiteX79" fmla="*/ 115893 w 5282519"/>
              <a:gd name="connsiteY79" fmla="*/ 3046412 h 6858000"/>
              <a:gd name="connsiteX80" fmla="*/ 134368 w 5282519"/>
              <a:gd name="connsiteY80" fmla="*/ 3009900 h 6858000"/>
              <a:gd name="connsiteX81" fmla="*/ 152844 w 5282519"/>
              <a:gd name="connsiteY81" fmla="*/ 2967037 h 6858000"/>
              <a:gd name="connsiteX82" fmla="*/ 167960 w 5282519"/>
              <a:gd name="connsiteY82" fmla="*/ 2922587 h 6858000"/>
              <a:gd name="connsiteX83" fmla="*/ 178038 w 5282519"/>
              <a:gd name="connsiteY83" fmla="*/ 2868612 h 6858000"/>
              <a:gd name="connsiteX84" fmla="*/ 188115 w 5282519"/>
              <a:gd name="connsiteY84" fmla="*/ 2809875 h 6858000"/>
              <a:gd name="connsiteX85" fmla="*/ 189795 w 5282519"/>
              <a:gd name="connsiteY85" fmla="*/ 2741612 h 6858000"/>
              <a:gd name="connsiteX86" fmla="*/ 188115 w 5282519"/>
              <a:gd name="connsiteY86" fmla="*/ 2671762 h 6858000"/>
              <a:gd name="connsiteX87" fmla="*/ 178038 w 5282519"/>
              <a:gd name="connsiteY87" fmla="*/ 2613025 h 6858000"/>
              <a:gd name="connsiteX88" fmla="*/ 167960 w 5282519"/>
              <a:gd name="connsiteY88" fmla="*/ 2560637 h 6858000"/>
              <a:gd name="connsiteX89" fmla="*/ 152844 w 5282519"/>
              <a:gd name="connsiteY89" fmla="*/ 2513012 h 6858000"/>
              <a:gd name="connsiteX90" fmla="*/ 134368 w 5282519"/>
              <a:gd name="connsiteY90" fmla="*/ 2471737 h 6858000"/>
              <a:gd name="connsiteX91" fmla="*/ 115893 w 5282519"/>
              <a:gd name="connsiteY91" fmla="*/ 2433637 h 6858000"/>
              <a:gd name="connsiteX92" fmla="*/ 95738 w 5282519"/>
              <a:gd name="connsiteY92" fmla="*/ 2395537 h 6858000"/>
              <a:gd name="connsiteX93" fmla="*/ 75583 w 5282519"/>
              <a:gd name="connsiteY93" fmla="*/ 2359025 h 6858000"/>
              <a:gd name="connsiteX94" fmla="*/ 55427 w 5282519"/>
              <a:gd name="connsiteY94" fmla="*/ 2319337 h 6858000"/>
              <a:gd name="connsiteX95" fmla="*/ 38632 w 5282519"/>
              <a:gd name="connsiteY95" fmla="*/ 2278062 h 6858000"/>
              <a:gd name="connsiteX96" fmla="*/ 23515 w 5282519"/>
              <a:gd name="connsiteY96" fmla="*/ 2232025 h 6858000"/>
              <a:gd name="connsiteX97" fmla="*/ 11758 w 5282519"/>
              <a:gd name="connsiteY97" fmla="*/ 2179637 h 6858000"/>
              <a:gd name="connsiteX98" fmla="*/ 3359 w 5282519"/>
              <a:gd name="connsiteY98" fmla="*/ 2119312 h 6858000"/>
              <a:gd name="connsiteX99" fmla="*/ 0 w 5282519"/>
              <a:gd name="connsiteY99" fmla="*/ 2051050 h 6858000"/>
              <a:gd name="connsiteX100" fmla="*/ 3359 w 5282519"/>
              <a:gd name="connsiteY100" fmla="*/ 1982787 h 6858000"/>
              <a:gd name="connsiteX101" fmla="*/ 11758 w 5282519"/>
              <a:gd name="connsiteY101" fmla="*/ 1922462 h 6858000"/>
              <a:gd name="connsiteX102" fmla="*/ 23515 w 5282519"/>
              <a:gd name="connsiteY102" fmla="*/ 1870075 h 6858000"/>
              <a:gd name="connsiteX103" fmla="*/ 38632 w 5282519"/>
              <a:gd name="connsiteY103" fmla="*/ 1824037 h 6858000"/>
              <a:gd name="connsiteX104" fmla="*/ 55427 w 5282519"/>
              <a:gd name="connsiteY104" fmla="*/ 1782762 h 6858000"/>
              <a:gd name="connsiteX105" fmla="*/ 75583 w 5282519"/>
              <a:gd name="connsiteY105" fmla="*/ 1743075 h 6858000"/>
              <a:gd name="connsiteX106" fmla="*/ 95738 w 5282519"/>
              <a:gd name="connsiteY106" fmla="*/ 1708150 h 6858000"/>
              <a:gd name="connsiteX107" fmla="*/ 115893 w 5282519"/>
              <a:gd name="connsiteY107" fmla="*/ 1671637 h 6858000"/>
              <a:gd name="connsiteX108" fmla="*/ 134368 w 5282519"/>
              <a:gd name="connsiteY108" fmla="*/ 1631950 h 6858000"/>
              <a:gd name="connsiteX109" fmla="*/ 152844 w 5282519"/>
              <a:gd name="connsiteY109" fmla="*/ 1589087 h 6858000"/>
              <a:gd name="connsiteX110" fmla="*/ 167960 w 5282519"/>
              <a:gd name="connsiteY110" fmla="*/ 1544637 h 6858000"/>
              <a:gd name="connsiteX111" fmla="*/ 178038 w 5282519"/>
              <a:gd name="connsiteY111" fmla="*/ 1492250 h 6858000"/>
              <a:gd name="connsiteX112" fmla="*/ 188115 w 5282519"/>
              <a:gd name="connsiteY112" fmla="*/ 1431925 h 6858000"/>
              <a:gd name="connsiteX113" fmla="*/ 189795 w 5282519"/>
              <a:gd name="connsiteY113" fmla="*/ 1363662 h 6858000"/>
              <a:gd name="connsiteX114" fmla="*/ 188115 w 5282519"/>
              <a:gd name="connsiteY114" fmla="*/ 1295400 h 6858000"/>
              <a:gd name="connsiteX115" fmla="*/ 178038 w 5282519"/>
              <a:gd name="connsiteY115" fmla="*/ 1235075 h 6858000"/>
              <a:gd name="connsiteX116" fmla="*/ 167960 w 5282519"/>
              <a:gd name="connsiteY116" fmla="*/ 1182687 h 6858000"/>
              <a:gd name="connsiteX117" fmla="*/ 152844 w 5282519"/>
              <a:gd name="connsiteY117" fmla="*/ 1136650 h 6858000"/>
              <a:gd name="connsiteX118" fmla="*/ 134368 w 5282519"/>
              <a:gd name="connsiteY118" fmla="*/ 1095375 h 6858000"/>
              <a:gd name="connsiteX119" fmla="*/ 115893 w 5282519"/>
              <a:gd name="connsiteY119" fmla="*/ 1055687 h 6858000"/>
              <a:gd name="connsiteX120" fmla="*/ 95738 w 5282519"/>
              <a:gd name="connsiteY120" fmla="*/ 1017587 h 6858000"/>
              <a:gd name="connsiteX121" fmla="*/ 75583 w 5282519"/>
              <a:gd name="connsiteY121" fmla="*/ 981075 h 6858000"/>
              <a:gd name="connsiteX122" fmla="*/ 55427 w 5282519"/>
              <a:gd name="connsiteY122" fmla="*/ 942975 h 6858000"/>
              <a:gd name="connsiteX123" fmla="*/ 38632 w 5282519"/>
              <a:gd name="connsiteY123" fmla="*/ 901700 h 6858000"/>
              <a:gd name="connsiteX124" fmla="*/ 23515 w 5282519"/>
              <a:gd name="connsiteY124" fmla="*/ 854075 h 6858000"/>
              <a:gd name="connsiteX125" fmla="*/ 11758 w 5282519"/>
              <a:gd name="connsiteY125" fmla="*/ 801687 h 6858000"/>
              <a:gd name="connsiteX126" fmla="*/ 3359 w 5282519"/>
              <a:gd name="connsiteY126" fmla="*/ 744537 h 6858000"/>
              <a:gd name="connsiteX127" fmla="*/ 0 w 5282519"/>
              <a:gd name="connsiteY127" fmla="*/ 673100 h 6858000"/>
              <a:gd name="connsiteX128" fmla="*/ 3359 w 5282519"/>
              <a:gd name="connsiteY128" fmla="*/ 606425 h 6858000"/>
              <a:gd name="connsiteX129" fmla="*/ 11758 w 5282519"/>
              <a:gd name="connsiteY129" fmla="*/ 546100 h 6858000"/>
              <a:gd name="connsiteX130" fmla="*/ 23515 w 5282519"/>
              <a:gd name="connsiteY130" fmla="*/ 496887 h 6858000"/>
              <a:gd name="connsiteX131" fmla="*/ 38632 w 5282519"/>
              <a:gd name="connsiteY131" fmla="*/ 450850 h 6858000"/>
              <a:gd name="connsiteX132" fmla="*/ 55427 w 5282519"/>
              <a:gd name="connsiteY132" fmla="*/ 409575 h 6858000"/>
              <a:gd name="connsiteX133" fmla="*/ 73903 w 5282519"/>
              <a:gd name="connsiteY133" fmla="*/ 369887 h 6858000"/>
              <a:gd name="connsiteX134" fmla="*/ 92379 w 5282519"/>
              <a:gd name="connsiteY134" fmla="*/ 334962 h 6858000"/>
              <a:gd name="connsiteX135" fmla="*/ 112534 w 5282519"/>
              <a:gd name="connsiteY135" fmla="*/ 296862 h 6858000"/>
              <a:gd name="connsiteX136" fmla="*/ 132689 w 5282519"/>
              <a:gd name="connsiteY136" fmla="*/ 260350 h 6858000"/>
              <a:gd name="connsiteX137" fmla="*/ 149485 w 5282519"/>
              <a:gd name="connsiteY137" fmla="*/ 217487 h 6858000"/>
              <a:gd name="connsiteX138" fmla="*/ 166281 w 5282519"/>
              <a:gd name="connsiteY138" fmla="*/ 174625 h 6858000"/>
              <a:gd name="connsiteX139" fmla="*/ 176358 w 5282519"/>
              <a:gd name="connsiteY139" fmla="*/ 122237 h 6858000"/>
              <a:gd name="connsiteX140" fmla="*/ 184756 w 5282519"/>
              <a:gd name="connsiteY140" fmla="*/ 666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5282519" h="6858000">
                <a:moveTo>
                  <a:pt x="189795" y="0"/>
                </a:moveTo>
                <a:lnTo>
                  <a:pt x="5282519" y="0"/>
                </a:lnTo>
                <a:lnTo>
                  <a:pt x="5282519" y="6858000"/>
                </a:lnTo>
                <a:lnTo>
                  <a:pt x="189795" y="6858000"/>
                </a:lnTo>
                <a:lnTo>
                  <a:pt x="184756" y="6791325"/>
                </a:lnTo>
                <a:lnTo>
                  <a:pt x="176358" y="6735762"/>
                </a:lnTo>
                <a:lnTo>
                  <a:pt x="166281" y="6683375"/>
                </a:lnTo>
                <a:lnTo>
                  <a:pt x="149485" y="6640512"/>
                </a:lnTo>
                <a:lnTo>
                  <a:pt x="132689" y="6597650"/>
                </a:lnTo>
                <a:lnTo>
                  <a:pt x="112534" y="6561137"/>
                </a:lnTo>
                <a:lnTo>
                  <a:pt x="92379" y="6523037"/>
                </a:lnTo>
                <a:lnTo>
                  <a:pt x="73903" y="6488112"/>
                </a:lnTo>
                <a:lnTo>
                  <a:pt x="55427" y="6448425"/>
                </a:lnTo>
                <a:lnTo>
                  <a:pt x="38632" y="6407150"/>
                </a:lnTo>
                <a:lnTo>
                  <a:pt x="23515" y="6361112"/>
                </a:lnTo>
                <a:lnTo>
                  <a:pt x="11758" y="6311900"/>
                </a:lnTo>
                <a:lnTo>
                  <a:pt x="3359" y="6251575"/>
                </a:lnTo>
                <a:lnTo>
                  <a:pt x="0" y="6183312"/>
                </a:lnTo>
                <a:lnTo>
                  <a:pt x="3359" y="6113462"/>
                </a:lnTo>
                <a:lnTo>
                  <a:pt x="11758" y="6056312"/>
                </a:lnTo>
                <a:lnTo>
                  <a:pt x="23515" y="6003925"/>
                </a:lnTo>
                <a:lnTo>
                  <a:pt x="38632" y="5956300"/>
                </a:lnTo>
                <a:lnTo>
                  <a:pt x="55427" y="5915025"/>
                </a:lnTo>
                <a:lnTo>
                  <a:pt x="75583" y="5876925"/>
                </a:lnTo>
                <a:lnTo>
                  <a:pt x="95738" y="5840412"/>
                </a:lnTo>
                <a:lnTo>
                  <a:pt x="115893" y="5802312"/>
                </a:lnTo>
                <a:lnTo>
                  <a:pt x="134368" y="5762625"/>
                </a:lnTo>
                <a:lnTo>
                  <a:pt x="152844" y="5721350"/>
                </a:lnTo>
                <a:lnTo>
                  <a:pt x="167960" y="5675312"/>
                </a:lnTo>
                <a:lnTo>
                  <a:pt x="178038" y="5622925"/>
                </a:lnTo>
                <a:lnTo>
                  <a:pt x="188115" y="5562600"/>
                </a:lnTo>
                <a:lnTo>
                  <a:pt x="189795" y="5494337"/>
                </a:lnTo>
                <a:lnTo>
                  <a:pt x="188115" y="5426075"/>
                </a:lnTo>
                <a:lnTo>
                  <a:pt x="178038" y="5365750"/>
                </a:lnTo>
                <a:lnTo>
                  <a:pt x="167960" y="5313362"/>
                </a:lnTo>
                <a:lnTo>
                  <a:pt x="152844" y="5268912"/>
                </a:lnTo>
                <a:lnTo>
                  <a:pt x="134368" y="5226050"/>
                </a:lnTo>
                <a:lnTo>
                  <a:pt x="115893" y="5186362"/>
                </a:lnTo>
                <a:lnTo>
                  <a:pt x="95738" y="5149850"/>
                </a:lnTo>
                <a:lnTo>
                  <a:pt x="75583" y="5114925"/>
                </a:lnTo>
                <a:lnTo>
                  <a:pt x="55427" y="5075237"/>
                </a:lnTo>
                <a:lnTo>
                  <a:pt x="38632" y="5033962"/>
                </a:lnTo>
                <a:lnTo>
                  <a:pt x="23515" y="4987925"/>
                </a:lnTo>
                <a:lnTo>
                  <a:pt x="11758" y="4935537"/>
                </a:lnTo>
                <a:lnTo>
                  <a:pt x="3359" y="4875212"/>
                </a:lnTo>
                <a:lnTo>
                  <a:pt x="0" y="4806950"/>
                </a:lnTo>
                <a:lnTo>
                  <a:pt x="3359" y="4738687"/>
                </a:lnTo>
                <a:lnTo>
                  <a:pt x="11758" y="4678362"/>
                </a:lnTo>
                <a:lnTo>
                  <a:pt x="23515" y="4625975"/>
                </a:lnTo>
                <a:lnTo>
                  <a:pt x="38632" y="4579937"/>
                </a:lnTo>
                <a:lnTo>
                  <a:pt x="55427" y="4537075"/>
                </a:lnTo>
                <a:lnTo>
                  <a:pt x="75583" y="4498975"/>
                </a:lnTo>
                <a:lnTo>
                  <a:pt x="115893" y="4424362"/>
                </a:lnTo>
                <a:lnTo>
                  <a:pt x="134368" y="4386262"/>
                </a:lnTo>
                <a:lnTo>
                  <a:pt x="152844" y="4343400"/>
                </a:lnTo>
                <a:lnTo>
                  <a:pt x="167960" y="4297362"/>
                </a:lnTo>
                <a:lnTo>
                  <a:pt x="178038" y="4244975"/>
                </a:lnTo>
                <a:lnTo>
                  <a:pt x="188115" y="4186237"/>
                </a:lnTo>
                <a:lnTo>
                  <a:pt x="189795" y="4116387"/>
                </a:lnTo>
                <a:lnTo>
                  <a:pt x="188115" y="4048125"/>
                </a:lnTo>
                <a:lnTo>
                  <a:pt x="178038" y="3987800"/>
                </a:lnTo>
                <a:lnTo>
                  <a:pt x="167960" y="3935412"/>
                </a:lnTo>
                <a:lnTo>
                  <a:pt x="152844" y="3890962"/>
                </a:lnTo>
                <a:lnTo>
                  <a:pt x="134368" y="3848100"/>
                </a:lnTo>
                <a:lnTo>
                  <a:pt x="115893" y="3811587"/>
                </a:lnTo>
                <a:lnTo>
                  <a:pt x="75583" y="3736975"/>
                </a:lnTo>
                <a:lnTo>
                  <a:pt x="55427" y="3697287"/>
                </a:lnTo>
                <a:lnTo>
                  <a:pt x="38632" y="3656012"/>
                </a:lnTo>
                <a:lnTo>
                  <a:pt x="23515" y="3609975"/>
                </a:lnTo>
                <a:lnTo>
                  <a:pt x="11758" y="3557587"/>
                </a:lnTo>
                <a:lnTo>
                  <a:pt x="3359" y="3497262"/>
                </a:lnTo>
                <a:lnTo>
                  <a:pt x="0" y="3427412"/>
                </a:lnTo>
                <a:lnTo>
                  <a:pt x="3359" y="3360737"/>
                </a:lnTo>
                <a:lnTo>
                  <a:pt x="11758" y="3300412"/>
                </a:lnTo>
                <a:lnTo>
                  <a:pt x="23515" y="3248025"/>
                </a:lnTo>
                <a:lnTo>
                  <a:pt x="38632" y="3201987"/>
                </a:lnTo>
                <a:lnTo>
                  <a:pt x="55427" y="3160712"/>
                </a:lnTo>
                <a:lnTo>
                  <a:pt x="75583" y="3121025"/>
                </a:lnTo>
                <a:lnTo>
                  <a:pt x="95738" y="3084512"/>
                </a:lnTo>
                <a:lnTo>
                  <a:pt x="115893" y="3046412"/>
                </a:lnTo>
                <a:lnTo>
                  <a:pt x="134368" y="3009900"/>
                </a:lnTo>
                <a:lnTo>
                  <a:pt x="152844" y="2967037"/>
                </a:lnTo>
                <a:lnTo>
                  <a:pt x="167960" y="2922587"/>
                </a:lnTo>
                <a:lnTo>
                  <a:pt x="178038" y="2868612"/>
                </a:lnTo>
                <a:lnTo>
                  <a:pt x="188115" y="2809875"/>
                </a:lnTo>
                <a:lnTo>
                  <a:pt x="189795" y="2741612"/>
                </a:lnTo>
                <a:lnTo>
                  <a:pt x="188115" y="2671762"/>
                </a:lnTo>
                <a:lnTo>
                  <a:pt x="178038" y="2613025"/>
                </a:lnTo>
                <a:lnTo>
                  <a:pt x="167960" y="2560637"/>
                </a:lnTo>
                <a:lnTo>
                  <a:pt x="152844" y="2513012"/>
                </a:lnTo>
                <a:lnTo>
                  <a:pt x="134368" y="2471737"/>
                </a:lnTo>
                <a:lnTo>
                  <a:pt x="115893" y="2433637"/>
                </a:lnTo>
                <a:lnTo>
                  <a:pt x="95738" y="2395537"/>
                </a:lnTo>
                <a:lnTo>
                  <a:pt x="75583" y="2359025"/>
                </a:lnTo>
                <a:lnTo>
                  <a:pt x="55427" y="2319337"/>
                </a:lnTo>
                <a:lnTo>
                  <a:pt x="38632" y="2278062"/>
                </a:lnTo>
                <a:lnTo>
                  <a:pt x="23515" y="2232025"/>
                </a:lnTo>
                <a:lnTo>
                  <a:pt x="11758" y="2179637"/>
                </a:lnTo>
                <a:lnTo>
                  <a:pt x="3359" y="2119312"/>
                </a:lnTo>
                <a:lnTo>
                  <a:pt x="0" y="2051050"/>
                </a:lnTo>
                <a:lnTo>
                  <a:pt x="3359" y="1982787"/>
                </a:lnTo>
                <a:lnTo>
                  <a:pt x="11758" y="1922462"/>
                </a:lnTo>
                <a:lnTo>
                  <a:pt x="23515" y="1870075"/>
                </a:lnTo>
                <a:lnTo>
                  <a:pt x="38632" y="1824037"/>
                </a:lnTo>
                <a:lnTo>
                  <a:pt x="55427" y="1782762"/>
                </a:lnTo>
                <a:lnTo>
                  <a:pt x="75583" y="1743075"/>
                </a:lnTo>
                <a:lnTo>
                  <a:pt x="95738" y="1708150"/>
                </a:lnTo>
                <a:lnTo>
                  <a:pt x="115893" y="1671637"/>
                </a:lnTo>
                <a:lnTo>
                  <a:pt x="134368" y="1631950"/>
                </a:lnTo>
                <a:lnTo>
                  <a:pt x="152844" y="1589087"/>
                </a:lnTo>
                <a:lnTo>
                  <a:pt x="167960" y="1544637"/>
                </a:lnTo>
                <a:lnTo>
                  <a:pt x="178038" y="1492250"/>
                </a:lnTo>
                <a:lnTo>
                  <a:pt x="188115" y="1431925"/>
                </a:lnTo>
                <a:lnTo>
                  <a:pt x="189795" y="1363662"/>
                </a:lnTo>
                <a:lnTo>
                  <a:pt x="188115" y="1295400"/>
                </a:lnTo>
                <a:lnTo>
                  <a:pt x="178038" y="1235075"/>
                </a:lnTo>
                <a:lnTo>
                  <a:pt x="167960" y="1182687"/>
                </a:lnTo>
                <a:lnTo>
                  <a:pt x="152844" y="1136650"/>
                </a:lnTo>
                <a:lnTo>
                  <a:pt x="134368" y="1095375"/>
                </a:lnTo>
                <a:lnTo>
                  <a:pt x="115893" y="1055687"/>
                </a:lnTo>
                <a:lnTo>
                  <a:pt x="95738" y="1017587"/>
                </a:lnTo>
                <a:lnTo>
                  <a:pt x="75583" y="981075"/>
                </a:lnTo>
                <a:lnTo>
                  <a:pt x="55427" y="942975"/>
                </a:lnTo>
                <a:lnTo>
                  <a:pt x="38632" y="901700"/>
                </a:lnTo>
                <a:lnTo>
                  <a:pt x="23515" y="854075"/>
                </a:lnTo>
                <a:lnTo>
                  <a:pt x="11758" y="801687"/>
                </a:lnTo>
                <a:lnTo>
                  <a:pt x="3359" y="744537"/>
                </a:lnTo>
                <a:lnTo>
                  <a:pt x="0" y="673100"/>
                </a:lnTo>
                <a:lnTo>
                  <a:pt x="3359" y="606425"/>
                </a:lnTo>
                <a:lnTo>
                  <a:pt x="11758" y="546100"/>
                </a:lnTo>
                <a:lnTo>
                  <a:pt x="23515" y="496887"/>
                </a:lnTo>
                <a:lnTo>
                  <a:pt x="38632" y="450850"/>
                </a:lnTo>
                <a:lnTo>
                  <a:pt x="55427" y="409575"/>
                </a:lnTo>
                <a:lnTo>
                  <a:pt x="73903" y="369887"/>
                </a:lnTo>
                <a:lnTo>
                  <a:pt x="92379" y="334962"/>
                </a:lnTo>
                <a:lnTo>
                  <a:pt x="112534" y="296862"/>
                </a:lnTo>
                <a:lnTo>
                  <a:pt x="132689" y="260350"/>
                </a:lnTo>
                <a:lnTo>
                  <a:pt x="149485" y="217487"/>
                </a:lnTo>
                <a:lnTo>
                  <a:pt x="166281" y="174625"/>
                </a:lnTo>
                <a:lnTo>
                  <a:pt x="176358" y="122237"/>
                </a:lnTo>
                <a:lnTo>
                  <a:pt x="184756" y="6667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Grafik 4">
            <a:extLst>
              <a:ext uri="{FF2B5EF4-FFF2-40B4-BE49-F238E27FC236}">
                <a16:creationId xmlns:a16="http://schemas.microsoft.com/office/drawing/2014/main" id="{1AF4B6EB-5827-2F85-F6FE-9F0C6A903E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922" r="9352"/>
          <a:stretch/>
        </p:blipFill>
        <p:spPr>
          <a:xfrm>
            <a:off x="6909481" y="10"/>
            <a:ext cx="5282519" cy="6857990"/>
          </a:xfrm>
          <a:custGeom>
            <a:avLst/>
            <a:gdLst/>
            <a:ahLst/>
            <a:cxnLst/>
            <a:rect l="l" t="t" r="r" b="b"/>
            <a:pathLst>
              <a:path w="5282519" h="6858000">
                <a:moveTo>
                  <a:pt x="189795" y="0"/>
                </a:moveTo>
                <a:lnTo>
                  <a:pt x="5282519" y="0"/>
                </a:lnTo>
                <a:lnTo>
                  <a:pt x="5282519" y="6858000"/>
                </a:lnTo>
                <a:lnTo>
                  <a:pt x="189795" y="6858000"/>
                </a:lnTo>
                <a:lnTo>
                  <a:pt x="184756" y="6791325"/>
                </a:lnTo>
                <a:lnTo>
                  <a:pt x="176358" y="6735762"/>
                </a:lnTo>
                <a:lnTo>
                  <a:pt x="166281" y="6683375"/>
                </a:lnTo>
                <a:lnTo>
                  <a:pt x="149485" y="6640512"/>
                </a:lnTo>
                <a:lnTo>
                  <a:pt x="132689" y="6597650"/>
                </a:lnTo>
                <a:lnTo>
                  <a:pt x="112534" y="6561137"/>
                </a:lnTo>
                <a:lnTo>
                  <a:pt x="92379" y="6523037"/>
                </a:lnTo>
                <a:lnTo>
                  <a:pt x="73903" y="6488112"/>
                </a:lnTo>
                <a:lnTo>
                  <a:pt x="55427" y="6448425"/>
                </a:lnTo>
                <a:lnTo>
                  <a:pt x="38632" y="6407150"/>
                </a:lnTo>
                <a:lnTo>
                  <a:pt x="23515" y="6361112"/>
                </a:lnTo>
                <a:lnTo>
                  <a:pt x="11758" y="6311900"/>
                </a:lnTo>
                <a:lnTo>
                  <a:pt x="3359" y="6251575"/>
                </a:lnTo>
                <a:lnTo>
                  <a:pt x="0" y="6183312"/>
                </a:lnTo>
                <a:lnTo>
                  <a:pt x="3359" y="6113462"/>
                </a:lnTo>
                <a:lnTo>
                  <a:pt x="11758" y="6056312"/>
                </a:lnTo>
                <a:lnTo>
                  <a:pt x="23515" y="6003925"/>
                </a:lnTo>
                <a:lnTo>
                  <a:pt x="38632" y="5956300"/>
                </a:lnTo>
                <a:lnTo>
                  <a:pt x="55427" y="5915025"/>
                </a:lnTo>
                <a:lnTo>
                  <a:pt x="75583" y="5876925"/>
                </a:lnTo>
                <a:lnTo>
                  <a:pt x="95738" y="5840412"/>
                </a:lnTo>
                <a:lnTo>
                  <a:pt x="115893" y="5802312"/>
                </a:lnTo>
                <a:lnTo>
                  <a:pt x="134368" y="5762625"/>
                </a:lnTo>
                <a:lnTo>
                  <a:pt x="152844" y="5721350"/>
                </a:lnTo>
                <a:lnTo>
                  <a:pt x="167960" y="5675312"/>
                </a:lnTo>
                <a:lnTo>
                  <a:pt x="178038" y="5622925"/>
                </a:lnTo>
                <a:lnTo>
                  <a:pt x="188115" y="5562600"/>
                </a:lnTo>
                <a:lnTo>
                  <a:pt x="189795" y="5494337"/>
                </a:lnTo>
                <a:lnTo>
                  <a:pt x="188115" y="5426075"/>
                </a:lnTo>
                <a:lnTo>
                  <a:pt x="178038" y="5365750"/>
                </a:lnTo>
                <a:lnTo>
                  <a:pt x="167960" y="5313362"/>
                </a:lnTo>
                <a:lnTo>
                  <a:pt x="152844" y="5268912"/>
                </a:lnTo>
                <a:lnTo>
                  <a:pt x="134368" y="5226050"/>
                </a:lnTo>
                <a:lnTo>
                  <a:pt x="115893" y="5186362"/>
                </a:lnTo>
                <a:lnTo>
                  <a:pt x="95738" y="5149850"/>
                </a:lnTo>
                <a:lnTo>
                  <a:pt x="75583" y="5114925"/>
                </a:lnTo>
                <a:lnTo>
                  <a:pt x="55427" y="5075237"/>
                </a:lnTo>
                <a:lnTo>
                  <a:pt x="38632" y="5033962"/>
                </a:lnTo>
                <a:lnTo>
                  <a:pt x="23515" y="4987925"/>
                </a:lnTo>
                <a:lnTo>
                  <a:pt x="11758" y="4935537"/>
                </a:lnTo>
                <a:lnTo>
                  <a:pt x="3359" y="4875212"/>
                </a:lnTo>
                <a:lnTo>
                  <a:pt x="0" y="4806950"/>
                </a:lnTo>
                <a:lnTo>
                  <a:pt x="3359" y="4738687"/>
                </a:lnTo>
                <a:lnTo>
                  <a:pt x="11758" y="4678362"/>
                </a:lnTo>
                <a:lnTo>
                  <a:pt x="23515" y="4625975"/>
                </a:lnTo>
                <a:lnTo>
                  <a:pt x="38632" y="4579937"/>
                </a:lnTo>
                <a:lnTo>
                  <a:pt x="55427" y="4537075"/>
                </a:lnTo>
                <a:lnTo>
                  <a:pt x="75583" y="4498975"/>
                </a:lnTo>
                <a:lnTo>
                  <a:pt x="115893" y="4424362"/>
                </a:lnTo>
                <a:lnTo>
                  <a:pt x="134368" y="4386262"/>
                </a:lnTo>
                <a:lnTo>
                  <a:pt x="152844" y="4343400"/>
                </a:lnTo>
                <a:lnTo>
                  <a:pt x="167960" y="4297362"/>
                </a:lnTo>
                <a:lnTo>
                  <a:pt x="178038" y="4244975"/>
                </a:lnTo>
                <a:lnTo>
                  <a:pt x="188115" y="4186237"/>
                </a:lnTo>
                <a:lnTo>
                  <a:pt x="189795" y="4116387"/>
                </a:lnTo>
                <a:lnTo>
                  <a:pt x="188115" y="4048125"/>
                </a:lnTo>
                <a:lnTo>
                  <a:pt x="178038" y="3987800"/>
                </a:lnTo>
                <a:lnTo>
                  <a:pt x="167960" y="3935412"/>
                </a:lnTo>
                <a:lnTo>
                  <a:pt x="152844" y="3890962"/>
                </a:lnTo>
                <a:lnTo>
                  <a:pt x="134368" y="3848100"/>
                </a:lnTo>
                <a:lnTo>
                  <a:pt x="115893" y="3811587"/>
                </a:lnTo>
                <a:lnTo>
                  <a:pt x="75583" y="3736975"/>
                </a:lnTo>
                <a:lnTo>
                  <a:pt x="55427" y="3697287"/>
                </a:lnTo>
                <a:lnTo>
                  <a:pt x="38632" y="3656012"/>
                </a:lnTo>
                <a:lnTo>
                  <a:pt x="23515" y="3609975"/>
                </a:lnTo>
                <a:lnTo>
                  <a:pt x="11758" y="3557587"/>
                </a:lnTo>
                <a:lnTo>
                  <a:pt x="3359" y="3497262"/>
                </a:lnTo>
                <a:lnTo>
                  <a:pt x="0" y="3427412"/>
                </a:lnTo>
                <a:lnTo>
                  <a:pt x="3359" y="3360737"/>
                </a:lnTo>
                <a:lnTo>
                  <a:pt x="11758" y="3300412"/>
                </a:lnTo>
                <a:lnTo>
                  <a:pt x="23515" y="3248025"/>
                </a:lnTo>
                <a:lnTo>
                  <a:pt x="38632" y="3201987"/>
                </a:lnTo>
                <a:lnTo>
                  <a:pt x="55427" y="3160712"/>
                </a:lnTo>
                <a:lnTo>
                  <a:pt x="75583" y="3121025"/>
                </a:lnTo>
                <a:lnTo>
                  <a:pt x="95738" y="3084512"/>
                </a:lnTo>
                <a:lnTo>
                  <a:pt x="115893" y="3046412"/>
                </a:lnTo>
                <a:lnTo>
                  <a:pt x="134368" y="3009900"/>
                </a:lnTo>
                <a:lnTo>
                  <a:pt x="152844" y="2967037"/>
                </a:lnTo>
                <a:lnTo>
                  <a:pt x="167960" y="2922587"/>
                </a:lnTo>
                <a:lnTo>
                  <a:pt x="178038" y="2868612"/>
                </a:lnTo>
                <a:lnTo>
                  <a:pt x="188115" y="2809875"/>
                </a:lnTo>
                <a:lnTo>
                  <a:pt x="189795" y="2741612"/>
                </a:lnTo>
                <a:lnTo>
                  <a:pt x="188115" y="2671762"/>
                </a:lnTo>
                <a:lnTo>
                  <a:pt x="178038" y="2613025"/>
                </a:lnTo>
                <a:lnTo>
                  <a:pt x="167960" y="2560637"/>
                </a:lnTo>
                <a:lnTo>
                  <a:pt x="152844" y="2513012"/>
                </a:lnTo>
                <a:lnTo>
                  <a:pt x="134368" y="2471737"/>
                </a:lnTo>
                <a:lnTo>
                  <a:pt x="115893" y="2433637"/>
                </a:lnTo>
                <a:lnTo>
                  <a:pt x="95738" y="2395537"/>
                </a:lnTo>
                <a:lnTo>
                  <a:pt x="75583" y="2359025"/>
                </a:lnTo>
                <a:lnTo>
                  <a:pt x="55427" y="2319337"/>
                </a:lnTo>
                <a:lnTo>
                  <a:pt x="38632" y="2278062"/>
                </a:lnTo>
                <a:lnTo>
                  <a:pt x="23515" y="2232025"/>
                </a:lnTo>
                <a:lnTo>
                  <a:pt x="11758" y="2179637"/>
                </a:lnTo>
                <a:lnTo>
                  <a:pt x="3359" y="2119312"/>
                </a:lnTo>
                <a:lnTo>
                  <a:pt x="0" y="2051050"/>
                </a:lnTo>
                <a:lnTo>
                  <a:pt x="3359" y="1982787"/>
                </a:lnTo>
                <a:lnTo>
                  <a:pt x="11758" y="1922462"/>
                </a:lnTo>
                <a:lnTo>
                  <a:pt x="23515" y="1870075"/>
                </a:lnTo>
                <a:lnTo>
                  <a:pt x="38632" y="1824037"/>
                </a:lnTo>
                <a:lnTo>
                  <a:pt x="55427" y="1782762"/>
                </a:lnTo>
                <a:lnTo>
                  <a:pt x="75583" y="1743075"/>
                </a:lnTo>
                <a:lnTo>
                  <a:pt x="95738" y="1708150"/>
                </a:lnTo>
                <a:lnTo>
                  <a:pt x="115893" y="1671637"/>
                </a:lnTo>
                <a:lnTo>
                  <a:pt x="134368" y="1631950"/>
                </a:lnTo>
                <a:lnTo>
                  <a:pt x="152844" y="1589087"/>
                </a:lnTo>
                <a:lnTo>
                  <a:pt x="167960" y="1544637"/>
                </a:lnTo>
                <a:lnTo>
                  <a:pt x="178038" y="1492250"/>
                </a:lnTo>
                <a:lnTo>
                  <a:pt x="188115" y="1431925"/>
                </a:lnTo>
                <a:lnTo>
                  <a:pt x="189795" y="1363662"/>
                </a:lnTo>
                <a:lnTo>
                  <a:pt x="188115" y="1295400"/>
                </a:lnTo>
                <a:lnTo>
                  <a:pt x="178038" y="1235075"/>
                </a:lnTo>
                <a:lnTo>
                  <a:pt x="167960" y="1182687"/>
                </a:lnTo>
                <a:lnTo>
                  <a:pt x="152844" y="1136650"/>
                </a:lnTo>
                <a:lnTo>
                  <a:pt x="134368" y="1095375"/>
                </a:lnTo>
                <a:lnTo>
                  <a:pt x="115893" y="1055687"/>
                </a:lnTo>
                <a:lnTo>
                  <a:pt x="95738" y="1017587"/>
                </a:lnTo>
                <a:lnTo>
                  <a:pt x="75583" y="981075"/>
                </a:lnTo>
                <a:lnTo>
                  <a:pt x="55427" y="942975"/>
                </a:lnTo>
                <a:lnTo>
                  <a:pt x="38632" y="901700"/>
                </a:lnTo>
                <a:lnTo>
                  <a:pt x="23515" y="854075"/>
                </a:lnTo>
                <a:lnTo>
                  <a:pt x="11758" y="801687"/>
                </a:lnTo>
                <a:lnTo>
                  <a:pt x="3359" y="744537"/>
                </a:lnTo>
                <a:lnTo>
                  <a:pt x="0" y="673100"/>
                </a:lnTo>
                <a:lnTo>
                  <a:pt x="3359" y="606425"/>
                </a:lnTo>
                <a:lnTo>
                  <a:pt x="11758" y="546100"/>
                </a:lnTo>
                <a:lnTo>
                  <a:pt x="23515" y="496887"/>
                </a:lnTo>
                <a:lnTo>
                  <a:pt x="38632" y="450850"/>
                </a:lnTo>
                <a:lnTo>
                  <a:pt x="55427" y="409575"/>
                </a:lnTo>
                <a:lnTo>
                  <a:pt x="73903" y="369887"/>
                </a:lnTo>
                <a:lnTo>
                  <a:pt x="92379" y="334962"/>
                </a:lnTo>
                <a:lnTo>
                  <a:pt x="112534" y="296862"/>
                </a:lnTo>
                <a:lnTo>
                  <a:pt x="132689" y="260350"/>
                </a:lnTo>
                <a:lnTo>
                  <a:pt x="149485" y="217487"/>
                </a:lnTo>
                <a:lnTo>
                  <a:pt x="166281" y="174625"/>
                </a:lnTo>
                <a:lnTo>
                  <a:pt x="176358" y="122237"/>
                </a:lnTo>
                <a:lnTo>
                  <a:pt x="184756" y="66675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0577561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6">
            <a:extLst>
              <a:ext uri="{FF2B5EF4-FFF2-40B4-BE49-F238E27FC236}">
                <a16:creationId xmlns:a16="http://schemas.microsoft.com/office/drawing/2014/main" id="{BB8C1D0E-0B06-46C9-A8BD-A8E13FF993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D1ADC4A-8537-4084-99C7-F8D378A640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0E6FD24-FC15-4419-B4F8-87A6F572CC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1B22A5E-A7AB-7C8A-6EBA-405D3A322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9184" y="1098388"/>
            <a:ext cx="6035040" cy="439498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br>
              <a:rPr lang="en-US" sz="4000" spc="800" dirty="0"/>
            </a:br>
            <a:r>
              <a:rPr lang="en-US" sz="4000" spc="800" dirty="0" err="1"/>
              <a:t>Idee</a:t>
            </a:r>
            <a:r>
              <a:rPr lang="de-DE" sz="4000" spc="800" dirty="0"/>
              <a:t>:</a:t>
            </a:r>
            <a:r>
              <a:rPr lang="en-US" sz="4000" spc="800" dirty="0"/>
              <a:t> fester </a:t>
            </a:r>
            <a:r>
              <a:rPr lang="en-US" sz="4000" spc="800" dirty="0" err="1"/>
              <a:t>Korb</a:t>
            </a:r>
            <a:r>
              <a:rPr lang="en-US" sz="4000" spc="800" dirty="0"/>
              <a:t> </a:t>
            </a:r>
            <a:br>
              <a:rPr lang="en-US" sz="4000" spc="800" dirty="0"/>
            </a:br>
            <a:br>
              <a:rPr lang="en-US" sz="4000" spc="800" dirty="0"/>
            </a:br>
            <a:br>
              <a:rPr lang="en-US" sz="4000" spc="800" dirty="0"/>
            </a:br>
            <a:br>
              <a:rPr lang="en-US" sz="4000" spc="800" dirty="0"/>
            </a:br>
            <a:endParaRPr lang="en-US" sz="4000" spc="80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97AE0A9-D4C0-3E83-ED8F-D648A4D705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9185" y="5627205"/>
            <a:ext cx="6035040" cy="74227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lnSpc>
                <a:spcPct val="90000"/>
              </a:lnSpc>
              <a:buNone/>
            </a:pPr>
            <a:r>
              <a:rPr lang="en-US" sz="1400" b="1" cap="all" spc="400">
                <a:solidFill>
                  <a:schemeClr val="bg2"/>
                </a:solidFill>
              </a:rPr>
              <a:t>Wir wollten einen festen Korb, aber wir haben keinen Platz hierfür </a:t>
            </a:r>
          </a:p>
        </p:txBody>
      </p:sp>
      <p:pic>
        <p:nvPicPr>
          <p:cNvPr id="3" name="Grafik 4">
            <a:extLst>
              <a:ext uri="{FF2B5EF4-FFF2-40B4-BE49-F238E27FC236}">
                <a16:creationId xmlns:a16="http://schemas.microsoft.com/office/drawing/2014/main" id="{506C39F3-5A86-1E78-7E1B-CF639357EE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05" r="17741" b="-1"/>
          <a:stretch/>
        </p:blipFill>
        <p:spPr>
          <a:xfrm>
            <a:off x="211015" y="762000"/>
            <a:ext cx="4994031" cy="4911969"/>
          </a:xfrm>
          <a:prstGeom prst="rect">
            <a:avLst/>
          </a:prstGeom>
        </p:spPr>
      </p:pic>
      <p:sp>
        <p:nvSpPr>
          <p:cNvPr id="19" name="Freeform 14">
            <a:extLst>
              <a:ext uri="{FF2B5EF4-FFF2-40B4-BE49-F238E27FC236}">
                <a16:creationId xmlns:a16="http://schemas.microsoft.com/office/drawing/2014/main" id="{F90D41EE-859E-4D0B-8464-D44C2B4D6E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" y="0"/>
            <a:ext cx="5362575" cy="6858000"/>
          </a:xfrm>
          <a:custGeom>
            <a:avLst/>
            <a:gdLst>
              <a:gd name="connsiteX0" fmla="*/ 0 w 5362575"/>
              <a:gd name="connsiteY0" fmla="*/ 0 h 6858000"/>
              <a:gd name="connsiteX1" fmla="*/ 5362575 w 5362575"/>
              <a:gd name="connsiteY1" fmla="*/ 0 h 6858000"/>
              <a:gd name="connsiteX2" fmla="*/ 5362575 w 5362575"/>
              <a:gd name="connsiteY2" fmla="*/ 6858000 h 6858000"/>
              <a:gd name="connsiteX3" fmla="*/ 0 w 5362575"/>
              <a:gd name="connsiteY3" fmla="*/ 6858000 h 6858000"/>
              <a:gd name="connsiteX4" fmla="*/ 0 w 5362575"/>
              <a:gd name="connsiteY4" fmla="*/ 0 h 6858000"/>
              <a:gd name="connsiteX5" fmla="*/ 2681287 w 5362575"/>
              <a:gd name="connsiteY5" fmla="*/ 857250 h 6858000"/>
              <a:gd name="connsiteX6" fmla="*/ 2636249 w 5362575"/>
              <a:gd name="connsiteY6" fmla="*/ 861472 h 6858000"/>
              <a:gd name="connsiteX7" fmla="*/ 2592618 w 5362575"/>
              <a:gd name="connsiteY7" fmla="*/ 872732 h 6858000"/>
              <a:gd name="connsiteX8" fmla="*/ 2550395 w 5362575"/>
              <a:gd name="connsiteY8" fmla="*/ 889621 h 6858000"/>
              <a:gd name="connsiteX9" fmla="*/ 2506764 w 5362575"/>
              <a:gd name="connsiteY9" fmla="*/ 910733 h 6858000"/>
              <a:gd name="connsiteX10" fmla="*/ 2465948 w 5362575"/>
              <a:gd name="connsiteY10" fmla="*/ 934660 h 6858000"/>
              <a:gd name="connsiteX11" fmla="*/ 2423725 w 5362575"/>
              <a:gd name="connsiteY11" fmla="*/ 959994 h 6858000"/>
              <a:gd name="connsiteX12" fmla="*/ 2381501 w 5362575"/>
              <a:gd name="connsiteY12" fmla="*/ 982513 h 6858000"/>
              <a:gd name="connsiteX13" fmla="*/ 2339278 w 5362575"/>
              <a:gd name="connsiteY13" fmla="*/ 1005032 h 6858000"/>
              <a:gd name="connsiteX14" fmla="*/ 2297055 w 5362575"/>
              <a:gd name="connsiteY14" fmla="*/ 1021921 h 6858000"/>
              <a:gd name="connsiteX15" fmla="*/ 2253424 w 5362575"/>
              <a:gd name="connsiteY15" fmla="*/ 1033181 h 6858000"/>
              <a:gd name="connsiteX16" fmla="*/ 2209793 w 5362575"/>
              <a:gd name="connsiteY16" fmla="*/ 1038811 h 6858000"/>
              <a:gd name="connsiteX17" fmla="*/ 2163347 w 5362575"/>
              <a:gd name="connsiteY17" fmla="*/ 1038811 h 6858000"/>
              <a:gd name="connsiteX18" fmla="*/ 2115494 w 5362575"/>
              <a:gd name="connsiteY18" fmla="*/ 1035996 h 6858000"/>
              <a:gd name="connsiteX19" fmla="*/ 2067641 w 5362575"/>
              <a:gd name="connsiteY19" fmla="*/ 1030366 h 6858000"/>
              <a:gd name="connsiteX20" fmla="*/ 2019788 w 5362575"/>
              <a:gd name="connsiteY20" fmla="*/ 1023329 h 6858000"/>
              <a:gd name="connsiteX21" fmla="*/ 1971934 w 5362575"/>
              <a:gd name="connsiteY21" fmla="*/ 1017699 h 6858000"/>
              <a:gd name="connsiteX22" fmla="*/ 1924081 w 5362575"/>
              <a:gd name="connsiteY22" fmla="*/ 1013477 h 6858000"/>
              <a:gd name="connsiteX23" fmla="*/ 1879043 w 5362575"/>
              <a:gd name="connsiteY23" fmla="*/ 1014884 h 6858000"/>
              <a:gd name="connsiteX24" fmla="*/ 1835412 w 5362575"/>
              <a:gd name="connsiteY24" fmla="*/ 1020514 h 6858000"/>
              <a:gd name="connsiteX25" fmla="*/ 1793189 w 5362575"/>
              <a:gd name="connsiteY25" fmla="*/ 1033181 h 6858000"/>
              <a:gd name="connsiteX26" fmla="*/ 1758003 w 5362575"/>
              <a:gd name="connsiteY26" fmla="*/ 1051478 h 6858000"/>
              <a:gd name="connsiteX27" fmla="*/ 1724224 w 5362575"/>
              <a:gd name="connsiteY27" fmla="*/ 1075404 h 6858000"/>
              <a:gd name="connsiteX28" fmla="*/ 1694668 w 5362575"/>
              <a:gd name="connsiteY28" fmla="*/ 1103553 h 6858000"/>
              <a:gd name="connsiteX29" fmla="*/ 1665111 w 5362575"/>
              <a:gd name="connsiteY29" fmla="*/ 1135924 h 6858000"/>
              <a:gd name="connsiteX30" fmla="*/ 1638370 w 5362575"/>
              <a:gd name="connsiteY30" fmla="*/ 1169703 h 6858000"/>
              <a:gd name="connsiteX31" fmla="*/ 1611628 w 5362575"/>
              <a:gd name="connsiteY31" fmla="*/ 1204889 h 6858000"/>
              <a:gd name="connsiteX32" fmla="*/ 1584887 w 5362575"/>
              <a:gd name="connsiteY32" fmla="*/ 1240075 h 6858000"/>
              <a:gd name="connsiteX33" fmla="*/ 1558145 w 5362575"/>
              <a:gd name="connsiteY33" fmla="*/ 1273854 h 6858000"/>
              <a:gd name="connsiteX34" fmla="*/ 1529996 w 5362575"/>
              <a:gd name="connsiteY34" fmla="*/ 1306225 h 6858000"/>
              <a:gd name="connsiteX35" fmla="*/ 1497625 w 5362575"/>
              <a:gd name="connsiteY35" fmla="*/ 1334374 h 6858000"/>
              <a:gd name="connsiteX36" fmla="*/ 1466661 w 5362575"/>
              <a:gd name="connsiteY36" fmla="*/ 1359708 h 6858000"/>
              <a:gd name="connsiteX37" fmla="*/ 1431475 w 5362575"/>
              <a:gd name="connsiteY37" fmla="*/ 1379412 h 6858000"/>
              <a:gd name="connsiteX38" fmla="*/ 1393474 w 5362575"/>
              <a:gd name="connsiteY38" fmla="*/ 1396302 h 6858000"/>
              <a:gd name="connsiteX39" fmla="*/ 1352658 w 5362575"/>
              <a:gd name="connsiteY39" fmla="*/ 1410376 h 6858000"/>
              <a:gd name="connsiteX40" fmla="*/ 1310435 w 5362575"/>
              <a:gd name="connsiteY40" fmla="*/ 1423043 h 6858000"/>
              <a:gd name="connsiteX41" fmla="*/ 1268212 w 5362575"/>
              <a:gd name="connsiteY41" fmla="*/ 1434303 h 6858000"/>
              <a:gd name="connsiteX42" fmla="*/ 1224581 w 5362575"/>
              <a:gd name="connsiteY42" fmla="*/ 1445562 h 6858000"/>
              <a:gd name="connsiteX43" fmla="*/ 1183765 w 5362575"/>
              <a:gd name="connsiteY43" fmla="*/ 1458229 h 6858000"/>
              <a:gd name="connsiteX44" fmla="*/ 1142949 w 5362575"/>
              <a:gd name="connsiteY44" fmla="*/ 1472304 h 6858000"/>
              <a:gd name="connsiteX45" fmla="*/ 1104948 w 5362575"/>
              <a:gd name="connsiteY45" fmla="*/ 1489193 h 6858000"/>
              <a:gd name="connsiteX46" fmla="*/ 1071169 w 5362575"/>
              <a:gd name="connsiteY46" fmla="*/ 1510305 h 6858000"/>
              <a:gd name="connsiteX47" fmla="*/ 1040205 w 5362575"/>
              <a:gd name="connsiteY47" fmla="*/ 1535639 h 6858000"/>
              <a:gd name="connsiteX48" fmla="*/ 1014871 w 5362575"/>
              <a:gd name="connsiteY48" fmla="*/ 1566603 h 6858000"/>
              <a:gd name="connsiteX49" fmla="*/ 993760 w 5362575"/>
              <a:gd name="connsiteY49" fmla="*/ 1600381 h 6858000"/>
              <a:gd name="connsiteX50" fmla="*/ 976870 w 5362575"/>
              <a:gd name="connsiteY50" fmla="*/ 1638382 h 6858000"/>
              <a:gd name="connsiteX51" fmla="*/ 962796 w 5362575"/>
              <a:gd name="connsiteY51" fmla="*/ 1679198 h 6858000"/>
              <a:gd name="connsiteX52" fmla="*/ 950129 w 5362575"/>
              <a:gd name="connsiteY52" fmla="*/ 1720014 h 6858000"/>
              <a:gd name="connsiteX53" fmla="*/ 938869 w 5362575"/>
              <a:gd name="connsiteY53" fmla="*/ 1763645 h 6858000"/>
              <a:gd name="connsiteX54" fmla="*/ 927610 w 5362575"/>
              <a:gd name="connsiteY54" fmla="*/ 1805868 h 6858000"/>
              <a:gd name="connsiteX55" fmla="*/ 914943 w 5362575"/>
              <a:gd name="connsiteY55" fmla="*/ 1848092 h 6858000"/>
              <a:gd name="connsiteX56" fmla="*/ 900868 w 5362575"/>
              <a:gd name="connsiteY56" fmla="*/ 1888908 h 6858000"/>
              <a:gd name="connsiteX57" fmla="*/ 883979 w 5362575"/>
              <a:gd name="connsiteY57" fmla="*/ 1926909 h 6858000"/>
              <a:gd name="connsiteX58" fmla="*/ 864275 w 5362575"/>
              <a:gd name="connsiteY58" fmla="*/ 1962095 h 6858000"/>
              <a:gd name="connsiteX59" fmla="*/ 838941 w 5362575"/>
              <a:gd name="connsiteY59" fmla="*/ 1993059 h 6858000"/>
              <a:gd name="connsiteX60" fmla="*/ 810792 w 5362575"/>
              <a:gd name="connsiteY60" fmla="*/ 2025430 h 6858000"/>
              <a:gd name="connsiteX61" fmla="*/ 778420 w 5362575"/>
              <a:gd name="connsiteY61" fmla="*/ 2053579 h 6858000"/>
              <a:gd name="connsiteX62" fmla="*/ 743234 w 5362575"/>
              <a:gd name="connsiteY62" fmla="*/ 2080320 h 6858000"/>
              <a:gd name="connsiteX63" fmla="*/ 708048 w 5362575"/>
              <a:gd name="connsiteY63" fmla="*/ 2107062 h 6858000"/>
              <a:gd name="connsiteX64" fmla="*/ 672862 w 5362575"/>
              <a:gd name="connsiteY64" fmla="*/ 2133803 h 6858000"/>
              <a:gd name="connsiteX65" fmla="*/ 639083 w 5362575"/>
              <a:gd name="connsiteY65" fmla="*/ 2160545 h 6858000"/>
              <a:gd name="connsiteX66" fmla="*/ 606712 w 5362575"/>
              <a:gd name="connsiteY66" fmla="*/ 2190101 h 6858000"/>
              <a:gd name="connsiteX67" fmla="*/ 578563 w 5362575"/>
              <a:gd name="connsiteY67" fmla="*/ 2219658 h 6858000"/>
              <a:gd name="connsiteX68" fmla="*/ 554637 w 5362575"/>
              <a:gd name="connsiteY68" fmla="*/ 2253436 h 6858000"/>
              <a:gd name="connsiteX69" fmla="*/ 536340 w 5362575"/>
              <a:gd name="connsiteY69" fmla="*/ 2288622 h 6858000"/>
              <a:gd name="connsiteX70" fmla="*/ 523673 w 5362575"/>
              <a:gd name="connsiteY70" fmla="*/ 2330846 h 6858000"/>
              <a:gd name="connsiteX71" fmla="*/ 518043 w 5362575"/>
              <a:gd name="connsiteY71" fmla="*/ 2374477 h 6858000"/>
              <a:gd name="connsiteX72" fmla="*/ 516635 w 5362575"/>
              <a:gd name="connsiteY72" fmla="*/ 2419515 h 6858000"/>
              <a:gd name="connsiteX73" fmla="*/ 520858 w 5362575"/>
              <a:gd name="connsiteY73" fmla="*/ 2467368 h 6858000"/>
              <a:gd name="connsiteX74" fmla="*/ 526488 w 5362575"/>
              <a:gd name="connsiteY74" fmla="*/ 2515221 h 6858000"/>
              <a:gd name="connsiteX75" fmla="*/ 533525 w 5362575"/>
              <a:gd name="connsiteY75" fmla="*/ 2563074 h 6858000"/>
              <a:gd name="connsiteX76" fmla="*/ 539155 w 5362575"/>
              <a:gd name="connsiteY76" fmla="*/ 2610927 h 6858000"/>
              <a:gd name="connsiteX77" fmla="*/ 541970 w 5362575"/>
              <a:gd name="connsiteY77" fmla="*/ 2658781 h 6858000"/>
              <a:gd name="connsiteX78" fmla="*/ 541970 w 5362575"/>
              <a:gd name="connsiteY78" fmla="*/ 2705226 h 6858000"/>
              <a:gd name="connsiteX79" fmla="*/ 536340 w 5362575"/>
              <a:gd name="connsiteY79" fmla="*/ 2748857 h 6858000"/>
              <a:gd name="connsiteX80" fmla="*/ 525080 w 5362575"/>
              <a:gd name="connsiteY80" fmla="*/ 2792488 h 6858000"/>
              <a:gd name="connsiteX81" fmla="*/ 508191 w 5362575"/>
              <a:gd name="connsiteY81" fmla="*/ 2833304 h 6858000"/>
              <a:gd name="connsiteX82" fmla="*/ 487079 w 5362575"/>
              <a:gd name="connsiteY82" fmla="*/ 2875527 h 6858000"/>
              <a:gd name="connsiteX83" fmla="*/ 463153 w 5362575"/>
              <a:gd name="connsiteY83" fmla="*/ 2917751 h 6858000"/>
              <a:gd name="connsiteX84" fmla="*/ 437819 w 5362575"/>
              <a:gd name="connsiteY84" fmla="*/ 2959974 h 6858000"/>
              <a:gd name="connsiteX85" fmla="*/ 413892 w 5362575"/>
              <a:gd name="connsiteY85" fmla="*/ 3000790 h 6858000"/>
              <a:gd name="connsiteX86" fmla="*/ 392780 w 5362575"/>
              <a:gd name="connsiteY86" fmla="*/ 3044421 h 6858000"/>
              <a:gd name="connsiteX87" fmla="*/ 375891 w 5362575"/>
              <a:gd name="connsiteY87" fmla="*/ 3086644 h 6858000"/>
              <a:gd name="connsiteX88" fmla="*/ 364631 w 5362575"/>
              <a:gd name="connsiteY88" fmla="*/ 3130275 h 6858000"/>
              <a:gd name="connsiteX89" fmla="*/ 360409 w 5362575"/>
              <a:gd name="connsiteY89" fmla="*/ 3175313 h 6858000"/>
              <a:gd name="connsiteX90" fmla="*/ 364631 w 5362575"/>
              <a:gd name="connsiteY90" fmla="*/ 3220351 h 6858000"/>
              <a:gd name="connsiteX91" fmla="*/ 375891 w 5362575"/>
              <a:gd name="connsiteY91" fmla="*/ 3263982 h 6858000"/>
              <a:gd name="connsiteX92" fmla="*/ 392780 w 5362575"/>
              <a:gd name="connsiteY92" fmla="*/ 3306206 h 6858000"/>
              <a:gd name="connsiteX93" fmla="*/ 413892 w 5362575"/>
              <a:gd name="connsiteY93" fmla="*/ 3349836 h 6858000"/>
              <a:gd name="connsiteX94" fmla="*/ 437819 w 5362575"/>
              <a:gd name="connsiteY94" fmla="*/ 3390652 h 6858000"/>
              <a:gd name="connsiteX95" fmla="*/ 463153 w 5362575"/>
              <a:gd name="connsiteY95" fmla="*/ 3432876 h 6858000"/>
              <a:gd name="connsiteX96" fmla="*/ 487079 w 5362575"/>
              <a:gd name="connsiteY96" fmla="*/ 3475099 h 6858000"/>
              <a:gd name="connsiteX97" fmla="*/ 508191 w 5362575"/>
              <a:gd name="connsiteY97" fmla="*/ 3517322 h 6858000"/>
              <a:gd name="connsiteX98" fmla="*/ 525080 w 5362575"/>
              <a:gd name="connsiteY98" fmla="*/ 3558138 h 6858000"/>
              <a:gd name="connsiteX99" fmla="*/ 536340 w 5362575"/>
              <a:gd name="connsiteY99" fmla="*/ 3601769 h 6858000"/>
              <a:gd name="connsiteX100" fmla="*/ 541970 w 5362575"/>
              <a:gd name="connsiteY100" fmla="*/ 3645400 h 6858000"/>
              <a:gd name="connsiteX101" fmla="*/ 541970 w 5362575"/>
              <a:gd name="connsiteY101" fmla="*/ 3691846 h 6858000"/>
              <a:gd name="connsiteX102" fmla="*/ 539155 w 5362575"/>
              <a:gd name="connsiteY102" fmla="*/ 3739699 h 6858000"/>
              <a:gd name="connsiteX103" fmla="*/ 533525 w 5362575"/>
              <a:gd name="connsiteY103" fmla="*/ 3787552 h 6858000"/>
              <a:gd name="connsiteX104" fmla="*/ 526488 w 5362575"/>
              <a:gd name="connsiteY104" fmla="*/ 3835405 h 6858000"/>
              <a:gd name="connsiteX105" fmla="*/ 520858 w 5362575"/>
              <a:gd name="connsiteY105" fmla="*/ 3883258 h 6858000"/>
              <a:gd name="connsiteX106" fmla="*/ 516635 w 5362575"/>
              <a:gd name="connsiteY106" fmla="*/ 3931111 h 6858000"/>
              <a:gd name="connsiteX107" fmla="*/ 518043 w 5362575"/>
              <a:gd name="connsiteY107" fmla="*/ 3976150 h 6858000"/>
              <a:gd name="connsiteX108" fmla="*/ 523673 w 5362575"/>
              <a:gd name="connsiteY108" fmla="*/ 4019781 h 6858000"/>
              <a:gd name="connsiteX109" fmla="*/ 536340 w 5362575"/>
              <a:gd name="connsiteY109" fmla="*/ 4062004 h 6858000"/>
              <a:gd name="connsiteX110" fmla="*/ 554637 w 5362575"/>
              <a:gd name="connsiteY110" fmla="*/ 4097190 h 6858000"/>
              <a:gd name="connsiteX111" fmla="*/ 578563 w 5362575"/>
              <a:gd name="connsiteY111" fmla="*/ 4130969 h 6858000"/>
              <a:gd name="connsiteX112" fmla="*/ 606712 w 5362575"/>
              <a:gd name="connsiteY112" fmla="*/ 4160525 h 6858000"/>
              <a:gd name="connsiteX113" fmla="*/ 639083 w 5362575"/>
              <a:gd name="connsiteY113" fmla="*/ 4190081 h 6858000"/>
              <a:gd name="connsiteX114" fmla="*/ 672862 w 5362575"/>
              <a:gd name="connsiteY114" fmla="*/ 4216823 h 6858000"/>
              <a:gd name="connsiteX115" fmla="*/ 708048 w 5362575"/>
              <a:gd name="connsiteY115" fmla="*/ 4243564 h 6858000"/>
              <a:gd name="connsiteX116" fmla="*/ 743234 w 5362575"/>
              <a:gd name="connsiteY116" fmla="*/ 4270306 h 6858000"/>
              <a:gd name="connsiteX117" fmla="*/ 778420 w 5362575"/>
              <a:gd name="connsiteY117" fmla="*/ 4297047 h 6858000"/>
              <a:gd name="connsiteX118" fmla="*/ 810792 w 5362575"/>
              <a:gd name="connsiteY118" fmla="*/ 4325196 h 6858000"/>
              <a:gd name="connsiteX119" fmla="*/ 838941 w 5362575"/>
              <a:gd name="connsiteY119" fmla="*/ 4357567 h 6858000"/>
              <a:gd name="connsiteX120" fmla="*/ 864275 w 5362575"/>
              <a:gd name="connsiteY120" fmla="*/ 4388531 h 6858000"/>
              <a:gd name="connsiteX121" fmla="*/ 883979 w 5362575"/>
              <a:gd name="connsiteY121" fmla="*/ 4423717 h 6858000"/>
              <a:gd name="connsiteX122" fmla="*/ 900868 w 5362575"/>
              <a:gd name="connsiteY122" fmla="*/ 4461718 h 6858000"/>
              <a:gd name="connsiteX123" fmla="*/ 914943 w 5362575"/>
              <a:gd name="connsiteY123" fmla="*/ 4502534 h 6858000"/>
              <a:gd name="connsiteX124" fmla="*/ 927610 w 5362575"/>
              <a:gd name="connsiteY124" fmla="*/ 4544758 h 6858000"/>
              <a:gd name="connsiteX125" fmla="*/ 938869 w 5362575"/>
              <a:gd name="connsiteY125" fmla="*/ 4586981 h 6858000"/>
              <a:gd name="connsiteX126" fmla="*/ 950129 w 5362575"/>
              <a:gd name="connsiteY126" fmla="*/ 4630612 h 6858000"/>
              <a:gd name="connsiteX127" fmla="*/ 962796 w 5362575"/>
              <a:gd name="connsiteY127" fmla="*/ 4671428 h 6858000"/>
              <a:gd name="connsiteX128" fmla="*/ 976870 w 5362575"/>
              <a:gd name="connsiteY128" fmla="*/ 4712244 h 6858000"/>
              <a:gd name="connsiteX129" fmla="*/ 993760 w 5362575"/>
              <a:gd name="connsiteY129" fmla="*/ 4750245 h 6858000"/>
              <a:gd name="connsiteX130" fmla="*/ 1014871 w 5362575"/>
              <a:gd name="connsiteY130" fmla="*/ 4784024 h 6858000"/>
              <a:gd name="connsiteX131" fmla="*/ 1040205 w 5362575"/>
              <a:gd name="connsiteY131" fmla="*/ 4814987 h 6858000"/>
              <a:gd name="connsiteX132" fmla="*/ 1071169 w 5362575"/>
              <a:gd name="connsiteY132" fmla="*/ 4840321 h 6858000"/>
              <a:gd name="connsiteX133" fmla="*/ 1104948 w 5362575"/>
              <a:gd name="connsiteY133" fmla="*/ 4861433 h 6858000"/>
              <a:gd name="connsiteX134" fmla="*/ 1142949 w 5362575"/>
              <a:gd name="connsiteY134" fmla="*/ 4878322 h 6858000"/>
              <a:gd name="connsiteX135" fmla="*/ 1183765 w 5362575"/>
              <a:gd name="connsiteY135" fmla="*/ 4892397 h 6858000"/>
              <a:gd name="connsiteX136" fmla="*/ 1224581 w 5362575"/>
              <a:gd name="connsiteY136" fmla="*/ 4905064 h 6858000"/>
              <a:gd name="connsiteX137" fmla="*/ 1268212 w 5362575"/>
              <a:gd name="connsiteY137" fmla="*/ 4916323 h 6858000"/>
              <a:gd name="connsiteX138" fmla="*/ 1310435 w 5362575"/>
              <a:gd name="connsiteY138" fmla="*/ 4927583 h 6858000"/>
              <a:gd name="connsiteX139" fmla="*/ 1352658 w 5362575"/>
              <a:gd name="connsiteY139" fmla="*/ 4940250 h 6858000"/>
              <a:gd name="connsiteX140" fmla="*/ 1393474 w 5362575"/>
              <a:gd name="connsiteY140" fmla="*/ 4954324 h 6858000"/>
              <a:gd name="connsiteX141" fmla="*/ 1431475 w 5362575"/>
              <a:gd name="connsiteY141" fmla="*/ 4971214 h 6858000"/>
              <a:gd name="connsiteX142" fmla="*/ 1466661 w 5362575"/>
              <a:gd name="connsiteY142" fmla="*/ 4990918 h 6858000"/>
              <a:gd name="connsiteX143" fmla="*/ 1497625 w 5362575"/>
              <a:gd name="connsiteY143" fmla="*/ 5016252 h 6858000"/>
              <a:gd name="connsiteX144" fmla="*/ 1529996 w 5362575"/>
              <a:gd name="connsiteY144" fmla="*/ 5044401 h 6858000"/>
              <a:gd name="connsiteX145" fmla="*/ 1558145 w 5362575"/>
              <a:gd name="connsiteY145" fmla="*/ 5076772 h 6858000"/>
              <a:gd name="connsiteX146" fmla="*/ 1584887 w 5362575"/>
              <a:gd name="connsiteY146" fmla="*/ 5110551 h 6858000"/>
              <a:gd name="connsiteX147" fmla="*/ 1611628 w 5362575"/>
              <a:gd name="connsiteY147" fmla="*/ 5145737 h 6858000"/>
              <a:gd name="connsiteX148" fmla="*/ 1638370 w 5362575"/>
              <a:gd name="connsiteY148" fmla="*/ 5180923 h 6858000"/>
              <a:gd name="connsiteX149" fmla="*/ 1665111 w 5362575"/>
              <a:gd name="connsiteY149" fmla="*/ 5214702 h 6858000"/>
              <a:gd name="connsiteX150" fmla="*/ 1694668 w 5362575"/>
              <a:gd name="connsiteY150" fmla="*/ 5247073 h 6858000"/>
              <a:gd name="connsiteX151" fmla="*/ 1724224 w 5362575"/>
              <a:gd name="connsiteY151" fmla="*/ 5275222 h 6858000"/>
              <a:gd name="connsiteX152" fmla="*/ 1758003 w 5362575"/>
              <a:gd name="connsiteY152" fmla="*/ 5299149 h 6858000"/>
              <a:gd name="connsiteX153" fmla="*/ 1793189 w 5362575"/>
              <a:gd name="connsiteY153" fmla="*/ 5317446 h 6858000"/>
              <a:gd name="connsiteX154" fmla="*/ 1835412 w 5362575"/>
              <a:gd name="connsiteY154" fmla="*/ 5330113 h 6858000"/>
              <a:gd name="connsiteX155" fmla="*/ 1879043 w 5362575"/>
              <a:gd name="connsiteY155" fmla="*/ 5335742 h 6858000"/>
              <a:gd name="connsiteX156" fmla="*/ 1924081 w 5362575"/>
              <a:gd name="connsiteY156" fmla="*/ 5337150 h 6858000"/>
              <a:gd name="connsiteX157" fmla="*/ 1971934 w 5362575"/>
              <a:gd name="connsiteY157" fmla="*/ 5332927 h 6858000"/>
              <a:gd name="connsiteX158" fmla="*/ 2019788 w 5362575"/>
              <a:gd name="connsiteY158" fmla="*/ 5327298 h 6858000"/>
              <a:gd name="connsiteX159" fmla="*/ 2067641 w 5362575"/>
              <a:gd name="connsiteY159" fmla="*/ 5320260 h 6858000"/>
              <a:gd name="connsiteX160" fmla="*/ 2115494 w 5362575"/>
              <a:gd name="connsiteY160" fmla="*/ 5314631 h 6858000"/>
              <a:gd name="connsiteX161" fmla="*/ 2163347 w 5362575"/>
              <a:gd name="connsiteY161" fmla="*/ 5311816 h 6858000"/>
              <a:gd name="connsiteX162" fmla="*/ 2209793 w 5362575"/>
              <a:gd name="connsiteY162" fmla="*/ 5311816 h 6858000"/>
              <a:gd name="connsiteX163" fmla="*/ 2253424 w 5362575"/>
              <a:gd name="connsiteY163" fmla="*/ 5317446 h 6858000"/>
              <a:gd name="connsiteX164" fmla="*/ 2297055 w 5362575"/>
              <a:gd name="connsiteY164" fmla="*/ 5328705 h 6858000"/>
              <a:gd name="connsiteX165" fmla="*/ 2339278 w 5362575"/>
              <a:gd name="connsiteY165" fmla="*/ 5345594 h 6858000"/>
              <a:gd name="connsiteX166" fmla="*/ 2381501 w 5362575"/>
              <a:gd name="connsiteY166" fmla="*/ 5368114 h 6858000"/>
              <a:gd name="connsiteX167" fmla="*/ 2423725 w 5362575"/>
              <a:gd name="connsiteY167" fmla="*/ 5390633 h 6858000"/>
              <a:gd name="connsiteX168" fmla="*/ 2465948 w 5362575"/>
              <a:gd name="connsiteY168" fmla="*/ 5415967 h 6858000"/>
              <a:gd name="connsiteX169" fmla="*/ 2506764 w 5362575"/>
              <a:gd name="connsiteY169" fmla="*/ 5439893 h 6858000"/>
              <a:gd name="connsiteX170" fmla="*/ 2550395 w 5362575"/>
              <a:gd name="connsiteY170" fmla="*/ 5461005 h 6858000"/>
              <a:gd name="connsiteX171" fmla="*/ 2592618 w 5362575"/>
              <a:gd name="connsiteY171" fmla="*/ 5477894 h 6858000"/>
              <a:gd name="connsiteX172" fmla="*/ 2636249 w 5362575"/>
              <a:gd name="connsiteY172" fmla="*/ 5489154 h 6858000"/>
              <a:gd name="connsiteX173" fmla="*/ 2681287 w 5362575"/>
              <a:gd name="connsiteY173" fmla="*/ 5493376 h 6858000"/>
              <a:gd name="connsiteX174" fmla="*/ 2726325 w 5362575"/>
              <a:gd name="connsiteY174" fmla="*/ 5489154 h 6858000"/>
              <a:gd name="connsiteX175" fmla="*/ 2769956 w 5362575"/>
              <a:gd name="connsiteY175" fmla="*/ 5477894 h 6858000"/>
              <a:gd name="connsiteX176" fmla="*/ 2812180 w 5362575"/>
              <a:gd name="connsiteY176" fmla="*/ 5461005 h 6858000"/>
              <a:gd name="connsiteX177" fmla="*/ 2855810 w 5362575"/>
              <a:gd name="connsiteY177" fmla="*/ 5439893 h 6858000"/>
              <a:gd name="connsiteX178" fmla="*/ 2896626 w 5362575"/>
              <a:gd name="connsiteY178" fmla="*/ 5415967 h 6858000"/>
              <a:gd name="connsiteX179" fmla="*/ 2938850 w 5362575"/>
              <a:gd name="connsiteY179" fmla="*/ 5390633 h 6858000"/>
              <a:gd name="connsiteX180" fmla="*/ 2981073 w 5362575"/>
              <a:gd name="connsiteY180" fmla="*/ 5368114 h 6858000"/>
              <a:gd name="connsiteX181" fmla="*/ 3023296 w 5362575"/>
              <a:gd name="connsiteY181" fmla="*/ 5345594 h 6858000"/>
              <a:gd name="connsiteX182" fmla="*/ 3064112 w 5362575"/>
              <a:gd name="connsiteY182" fmla="*/ 5328705 h 6858000"/>
              <a:gd name="connsiteX183" fmla="*/ 3109151 w 5362575"/>
              <a:gd name="connsiteY183" fmla="*/ 5317446 h 6858000"/>
              <a:gd name="connsiteX184" fmla="*/ 3152781 w 5362575"/>
              <a:gd name="connsiteY184" fmla="*/ 5311816 h 6858000"/>
              <a:gd name="connsiteX185" fmla="*/ 3199227 w 5362575"/>
              <a:gd name="connsiteY185" fmla="*/ 5311816 h 6858000"/>
              <a:gd name="connsiteX186" fmla="*/ 3247080 w 5362575"/>
              <a:gd name="connsiteY186" fmla="*/ 5314631 h 6858000"/>
              <a:gd name="connsiteX187" fmla="*/ 3294933 w 5362575"/>
              <a:gd name="connsiteY187" fmla="*/ 5320260 h 6858000"/>
              <a:gd name="connsiteX188" fmla="*/ 3342787 w 5362575"/>
              <a:gd name="connsiteY188" fmla="*/ 5327298 h 6858000"/>
              <a:gd name="connsiteX189" fmla="*/ 3390640 w 5362575"/>
              <a:gd name="connsiteY189" fmla="*/ 5332927 h 6858000"/>
              <a:gd name="connsiteX190" fmla="*/ 3438493 w 5362575"/>
              <a:gd name="connsiteY190" fmla="*/ 5337150 h 6858000"/>
              <a:gd name="connsiteX191" fmla="*/ 3483531 w 5362575"/>
              <a:gd name="connsiteY191" fmla="*/ 5335742 h 6858000"/>
              <a:gd name="connsiteX192" fmla="*/ 3527162 w 5362575"/>
              <a:gd name="connsiteY192" fmla="*/ 5330113 h 6858000"/>
              <a:gd name="connsiteX193" fmla="*/ 3569385 w 5362575"/>
              <a:gd name="connsiteY193" fmla="*/ 5317446 h 6858000"/>
              <a:gd name="connsiteX194" fmla="*/ 3604572 w 5362575"/>
              <a:gd name="connsiteY194" fmla="*/ 5299149 h 6858000"/>
              <a:gd name="connsiteX195" fmla="*/ 3638350 w 5362575"/>
              <a:gd name="connsiteY195" fmla="*/ 5275222 h 6858000"/>
              <a:gd name="connsiteX196" fmla="*/ 3667907 w 5362575"/>
              <a:gd name="connsiteY196" fmla="*/ 5247073 h 6858000"/>
              <a:gd name="connsiteX197" fmla="*/ 3697463 w 5362575"/>
              <a:gd name="connsiteY197" fmla="*/ 5214702 h 6858000"/>
              <a:gd name="connsiteX198" fmla="*/ 3724204 w 5362575"/>
              <a:gd name="connsiteY198" fmla="*/ 5180923 h 6858000"/>
              <a:gd name="connsiteX199" fmla="*/ 3750946 w 5362575"/>
              <a:gd name="connsiteY199" fmla="*/ 5145737 h 6858000"/>
              <a:gd name="connsiteX200" fmla="*/ 3777687 w 5362575"/>
              <a:gd name="connsiteY200" fmla="*/ 5110551 h 6858000"/>
              <a:gd name="connsiteX201" fmla="*/ 3804429 w 5362575"/>
              <a:gd name="connsiteY201" fmla="*/ 5076772 h 6858000"/>
              <a:gd name="connsiteX202" fmla="*/ 3832578 w 5362575"/>
              <a:gd name="connsiteY202" fmla="*/ 5044401 h 6858000"/>
              <a:gd name="connsiteX203" fmla="*/ 3864949 w 5362575"/>
              <a:gd name="connsiteY203" fmla="*/ 5016252 h 6858000"/>
              <a:gd name="connsiteX204" fmla="*/ 3895913 w 5362575"/>
              <a:gd name="connsiteY204" fmla="*/ 4990918 h 6858000"/>
              <a:gd name="connsiteX205" fmla="*/ 3931099 w 5362575"/>
              <a:gd name="connsiteY205" fmla="*/ 4971214 h 6858000"/>
              <a:gd name="connsiteX206" fmla="*/ 3969100 w 5362575"/>
              <a:gd name="connsiteY206" fmla="*/ 4954324 h 6858000"/>
              <a:gd name="connsiteX207" fmla="*/ 4009916 w 5362575"/>
              <a:gd name="connsiteY207" fmla="*/ 4940250 h 6858000"/>
              <a:gd name="connsiteX208" fmla="*/ 4052139 w 5362575"/>
              <a:gd name="connsiteY208" fmla="*/ 4927583 h 6858000"/>
              <a:gd name="connsiteX209" fmla="*/ 4094363 w 5362575"/>
              <a:gd name="connsiteY209" fmla="*/ 4916323 h 6858000"/>
              <a:gd name="connsiteX210" fmla="*/ 4137993 w 5362575"/>
              <a:gd name="connsiteY210" fmla="*/ 4905064 h 6858000"/>
              <a:gd name="connsiteX211" fmla="*/ 4178809 w 5362575"/>
              <a:gd name="connsiteY211" fmla="*/ 4892397 h 6858000"/>
              <a:gd name="connsiteX212" fmla="*/ 4219625 w 5362575"/>
              <a:gd name="connsiteY212" fmla="*/ 4878322 h 6858000"/>
              <a:gd name="connsiteX213" fmla="*/ 4257626 w 5362575"/>
              <a:gd name="connsiteY213" fmla="*/ 4861433 h 6858000"/>
              <a:gd name="connsiteX214" fmla="*/ 4291405 w 5362575"/>
              <a:gd name="connsiteY214" fmla="*/ 4840321 h 6858000"/>
              <a:gd name="connsiteX215" fmla="*/ 4322369 w 5362575"/>
              <a:gd name="connsiteY215" fmla="*/ 4814987 h 6858000"/>
              <a:gd name="connsiteX216" fmla="*/ 4347703 w 5362575"/>
              <a:gd name="connsiteY216" fmla="*/ 4784024 h 6858000"/>
              <a:gd name="connsiteX217" fmla="*/ 4368815 w 5362575"/>
              <a:gd name="connsiteY217" fmla="*/ 4750245 h 6858000"/>
              <a:gd name="connsiteX218" fmla="*/ 4385704 w 5362575"/>
              <a:gd name="connsiteY218" fmla="*/ 4712244 h 6858000"/>
              <a:gd name="connsiteX219" fmla="*/ 4399778 w 5362575"/>
              <a:gd name="connsiteY219" fmla="*/ 4671428 h 6858000"/>
              <a:gd name="connsiteX220" fmla="*/ 4412445 w 5362575"/>
              <a:gd name="connsiteY220" fmla="*/ 4630612 h 6858000"/>
              <a:gd name="connsiteX221" fmla="*/ 4423705 w 5362575"/>
              <a:gd name="connsiteY221" fmla="*/ 4586981 h 6858000"/>
              <a:gd name="connsiteX222" fmla="*/ 4434964 w 5362575"/>
              <a:gd name="connsiteY222" fmla="*/ 4544758 h 6858000"/>
              <a:gd name="connsiteX223" fmla="*/ 4447632 w 5362575"/>
              <a:gd name="connsiteY223" fmla="*/ 4502534 h 6858000"/>
              <a:gd name="connsiteX224" fmla="*/ 4461706 w 5362575"/>
              <a:gd name="connsiteY224" fmla="*/ 4461718 h 6858000"/>
              <a:gd name="connsiteX225" fmla="*/ 4478595 w 5362575"/>
              <a:gd name="connsiteY225" fmla="*/ 4423717 h 6858000"/>
              <a:gd name="connsiteX226" fmla="*/ 4498300 w 5362575"/>
              <a:gd name="connsiteY226" fmla="*/ 4388531 h 6858000"/>
              <a:gd name="connsiteX227" fmla="*/ 4523634 w 5362575"/>
              <a:gd name="connsiteY227" fmla="*/ 4357567 h 6858000"/>
              <a:gd name="connsiteX228" fmla="*/ 4551782 w 5362575"/>
              <a:gd name="connsiteY228" fmla="*/ 4325196 h 6858000"/>
              <a:gd name="connsiteX229" fmla="*/ 4584154 w 5362575"/>
              <a:gd name="connsiteY229" fmla="*/ 4297047 h 6858000"/>
              <a:gd name="connsiteX230" fmla="*/ 4617933 w 5362575"/>
              <a:gd name="connsiteY230" fmla="*/ 4270306 h 6858000"/>
              <a:gd name="connsiteX231" fmla="*/ 4654526 w 5362575"/>
              <a:gd name="connsiteY231" fmla="*/ 4243564 h 6858000"/>
              <a:gd name="connsiteX232" fmla="*/ 4689712 w 5362575"/>
              <a:gd name="connsiteY232" fmla="*/ 4216823 h 6858000"/>
              <a:gd name="connsiteX233" fmla="*/ 4723491 w 5362575"/>
              <a:gd name="connsiteY233" fmla="*/ 4190081 h 6858000"/>
              <a:gd name="connsiteX234" fmla="*/ 4755862 w 5362575"/>
              <a:gd name="connsiteY234" fmla="*/ 4160525 h 6858000"/>
              <a:gd name="connsiteX235" fmla="*/ 4784011 w 5362575"/>
              <a:gd name="connsiteY235" fmla="*/ 4130969 h 6858000"/>
              <a:gd name="connsiteX236" fmla="*/ 4807938 w 5362575"/>
              <a:gd name="connsiteY236" fmla="*/ 4097190 h 6858000"/>
              <a:gd name="connsiteX237" fmla="*/ 4826235 w 5362575"/>
              <a:gd name="connsiteY237" fmla="*/ 4062004 h 6858000"/>
              <a:gd name="connsiteX238" fmla="*/ 4838902 w 5362575"/>
              <a:gd name="connsiteY238" fmla="*/ 4019781 h 6858000"/>
              <a:gd name="connsiteX239" fmla="*/ 4844531 w 5362575"/>
              <a:gd name="connsiteY239" fmla="*/ 3976150 h 6858000"/>
              <a:gd name="connsiteX240" fmla="*/ 4845939 w 5362575"/>
              <a:gd name="connsiteY240" fmla="*/ 3931111 h 6858000"/>
              <a:gd name="connsiteX241" fmla="*/ 4841716 w 5362575"/>
              <a:gd name="connsiteY241" fmla="*/ 3883258 h 6858000"/>
              <a:gd name="connsiteX242" fmla="*/ 4836087 w 5362575"/>
              <a:gd name="connsiteY242" fmla="*/ 3835405 h 6858000"/>
              <a:gd name="connsiteX243" fmla="*/ 4829049 w 5362575"/>
              <a:gd name="connsiteY243" fmla="*/ 3787552 h 6858000"/>
              <a:gd name="connsiteX244" fmla="*/ 4823420 w 5362575"/>
              <a:gd name="connsiteY244" fmla="*/ 3739699 h 6858000"/>
              <a:gd name="connsiteX245" fmla="*/ 4820605 w 5362575"/>
              <a:gd name="connsiteY245" fmla="*/ 3691846 h 6858000"/>
              <a:gd name="connsiteX246" fmla="*/ 4820605 w 5362575"/>
              <a:gd name="connsiteY246" fmla="*/ 3645400 h 6858000"/>
              <a:gd name="connsiteX247" fmla="*/ 4826235 w 5362575"/>
              <a:gd name="connsiteY247" fmla="*/ 3601769 h 6858000"/>
              <a:gd name="connsiteX248" fmla="*/ 4837494 w 5362575"/>
              <a:gd name="connsiteY248" fmla="*/ 3558138 h 6858000"/>
              <a:gd name="connsiteX249" fmla="*/ 4854383 w 5362575"/>
              <a:gd name="connsiteY249" fmla="*/ 3517322 h 6858000"/>
              <a:gd name="connsiteX250" fmla="*/ 4876903 w 5362575"/>
              <a:gd name="connsiteY250" fmla="*/ 3475099 h 6858000"/>
              <a:gd name="connsiteX251" fmla="*/ 4899422 w 5362575"/>
              <a:gd name="connsiteY251" fmla="*/ 3432876 h 6858000"/>
              <a:gd name="connsiteX252" fmla="*/ 4924756 w 5362575"/>
              <a:gd name="connsiteY252" fmla="*/ 3390652 h 6858000"/>
              <a:gd name="connsiteX253" fmla="*/ 4948682 w 5362575"/>
              <a:gd name="connsiteY253" fmla="*/ 3349836 h 6858000"/>
              <a:gd name="connsiteX254" fmla="*/ 4969794 w 5362575"/>
              <a:gd name="connsiteY254" fmla="*/ 3306206 h 6858000"/>
              <a:gd name="connsiteX255" fmla="*/ 4986683 w 5362575"/>
              <a:gd name="connsiteY255" fmla="*/ 3263982 h 6858000"/>
              <a:gd name="connsiteX256" fmla="*/ 4997943 w 5362575"/>
              <a:gd name="connsiteY256" fmla="*/ 3220351 h 6858000"/>
              <a:gd name="connsiteX257" fmla="*/ 5002165 w 5362575"/>
              <a:gd name="connsiteY257" fmla="*/ 3175313 h 6858000"/>
              <a:gd name="connsiteX258" fmla="*/ 4997943 w 5362575"/>
              <a:gd name="connsiteY258" fmla="*/ 3130275 h 6858000"/>
              <a:gd name="connsiteX259" fmla="*/ 4986683 w 5362575"/>
              <a:gd name="connsiteY259" fmla="*/ 3086644 h 6858000"/>
              <a:gd name="connsiteX260" fmla="*/ 4969794 w 5362575"/>
              <a:gd name="connsiteY260" fmla="*/ 3044421 h 6858000"/>
              <a:gd name="connsiteX261" fmla="*/ 4948682 w 5362575"/>
              <a:gd name="connsiteY261" fmla="*/ 3000790 h 6858000"/>
              <a:gd name="connsiteX262" fmla="*/ 4924756 w 5362575"/>
              <a:gd name="connsiteY262" fmla="*/ 2959974 h 6858000"/>
              <a:gd name="connsiteX263" fmla="*/ 4899422 w 5362575"/>
              <a:gd name="connsiteY263" fmla="*/ 2917751 h 6858000"/>
              <a:gd name="connsiteX264" fmla="*/ 4876903 w 5362575"/>
              <a:gd name="connsiteY264" fmla="*/ 2875527 h 6858000"/>
              <a:gd name="connsiteX265" fmla="*/ 4854383 w 5362575"/>
              <a:gd name="connsiteY265" fmla="*/ 2833304 h 6858000"/>
              <a:gd name="connsiteX266" fmla="*/ 4837494 w 5362575"/>
              <a:gd name="connsiteY266" fmla="*/ 2792488 h 6858000"/>
              <a:gd name="connsiteX267" fmla="*/ 4826235 w 5362575"/>
              <a:gd name="connsiteY267" fmla="*/ 2748857 h 6858000"/>
              <a:gd name="connsiteX268" fmla="*/ 4820605 w 5362575"/>
              <a:gd name="connsiteY268" fmla="*/ 2705226 h 6858000"/>
              <a:gd name="connsiteX269" fmla="*/ 4820605 w 5362575"/>
              <a:gd name="connsiteY269" fmla="*/ 2658781 h 6858000"/>
              <a:gd name="connsiteX270" fmla="*/ 4823420 w 5362575"/>
              <a:gd name="connsiteY270" fmla="*/ 2610927 h 6858000"/>
              <a:gd name="connsiteX271" fmla="*/ 4829049 w 5362575"/>
              <a:gd name="connsiteY271" fmla="*/ 2563074 h 6858000"/>
              <a:gd name="connsiteX272" fmla="*/ 4836087 w 5362575"/>
              <a:gd name="connsiteY272" fmla="*/ 2515221 h 6858000"/>
              <a:gd name="connsiteX273" fmla="*/ 4841716 w 5362575"/>
              <a:gd name="connsiteY273" fmla="*/ 2467368 h 6858000"/>
              <a:gd name="connsiteX274" fmla="*/ 4845939 w 5362575"/>
              <a:gd name="connsiteY274" fmla="*/ 2419515 h 6858000"/>
              <a:gd name="connsiteX275" fmla="*/ 4844531 w 5362575"/>
              <a:gd name="connsiteY275" fmla="*/ 2374477 h 6858000"/>
              <a:gd name="connsiteX276" fmla="*/ 4838902 w 5362575"/>
              <a:gd name="connsiteY276" fmla="*/ 2330846 h 6858000"/>
              <a:gd name="connsiteX277" fmla="*/ 4826235 w 5362575"/>
              <a:gd name="connsiteY277" fmla="*/ 2288622 h 6858000"/>
              <a:gd name="connsiteX278" fmla="*/ 4807938 w 5362575"/>
              <a:gd name="connsiteY278" fmla="*/ 2253436 h 6858000"/>
              <a:gd name="connsiteX279" fmla="*/ 4784011 w 5362575"/>
              <a:gd name="connsiteY279" fmla="*/ 2219658 h 6858000"/>
              <a:gd name="connsiteX280" fmla="*/ 4755862 w 5362575"/>
              <a:gd name="connsiteY280" fmla="*/ 2190101 h 6858000"/>
              <a:gd name="connsiteX281" fmla="*/ 4723491 w 5362575"/>
              <a:gd name="connsiteY281" fmla="*/ 2160545 h 6858000"/>
              <a:gd name="connsiteX282" fmla="*/ 4689712 w 5362575"/>
              <a:gd name="connsiteY282" fmla="*/ 2133803 h 6858000"/>
              <a:gd name="connsiteX283" fmla="*/ 4654526 w 5362575"/>
              <a:gd name="connsiteY283" fmla="*/ 2107062 h 6858000"/>
              <a:gd name="connsiteX284" fmla="*/ 4617933 w 5362575"/>
              <a:gd name="connsiteY284" fmla="*/ 2080320 h 6858000"/>
              <a:gd name="connsiteX285" fmla="*/ 4584154 w 5362575"/>
              <a:gd name="connsiteY285" fmla="*/ 2053579 h 6858000"/>
              <a:gd name="connsiteX286" fmla="*/ 4551782 w 5362575"/>
              <a:gd name="connsiteY286" fmla="*/ 2025430 h 6858000"/>
              <a:gd name="connsiteX287" fmla="*/ 4523634 w 5362575"/>
              <a:gd name="connsiteY287" fmla="*/ 1993059 h 6858000"/>
              <a:gd name="connsiteX288" fmla="*/ 4498300 w 5362575"/>
              <a:gd name="connsiteY288" fmla="*/ 1962095 h 6858000"/>
              <a:gd name="connsiteX289" fmla="*/ 4478595 w 5362575"/>
              <a:gd name="connsiteY289" fmla="*/ 1926909 h 6858000"/>
              <a:gd name="connsiteX290" fmla="*/ 4461706 w 5362575"/>
              <a:gd name="connsiteY290" fmla="*/ 1888908 h 6858000"/>
              <a:gd name="connsiteX291" fmla="*/ 4447632 w 5362575"/>
              <a:gd name="connsiteY291" fmla="*/ 1848092 h 6858000"/>
              <a:gd name="connsiteX292" fmla="*/ 4434964 w 5362575"/>
              <a:gd name="connsiteY292" fmla="*/ 1805868 h 6858000"/>
              <a:gd name="connsiteX293" fmla="*/ 4423705 w 5362575"/>
              <a:gd name="connsiteY293" fmla="*/ 1763645 h 6858000"/>
              <a:gd name="connsiteX294" fmla="*/ 4412445 w 5362575"/>
              <a:gd name="connsiteY294" fmla="*/ 1720014 h 6858000"/>
              <a:gd name="connsiteX295" fmla="*/ 4399778 w 5362575"/>
              <a:gd name="connsiteY295" fmla="*/ 1679198 h 6858000"/>
              <a:gd name="connsiteX296" fmla="*/ 4385704 w 5362575"/>
              <a:gd name="connsiteY296" fmla="*/ 1638382 h 6858000"/>
              <a:gd name="connsiteX297" fmla="*/ 4368815 w 5362575"/>
              <a:gd name="connsiteY297" fmla="*/ 1600381 h 6858000"/>
              <a:gd name="connsiteX298" fmla="*/ 4347703 w 5362575"/>
              <a:gd name="connsiteY298" fmla="*/ 1566603 h 6858000"/>
              <a:gd name="connsiteX299" fmla="*/ 4322369 w 5362575"/>
              <a:gd name="connsiteY299" fmla="*/ 1535639 h 6858000"/>
              <a:gd name="connsiteX300" fmla="*/ 4291405 w 5362575"/>
              <a:gd name="connsiteY300" fmla="*/ 1510305 h 6858000"/>
              <a:gd name="connsiteX301" fmla="*/ 4257626 w 5362575"/>
              <a:gd name="connsiteY301" fmla="*/ 1489193 h 6858000"/>
              <a:gd name="connsiteX302" fmla="*/ 4219625 w 5362575"/>
              <a:gd name="connsiteY302" fmla="*/ 1472304 h 6858000"/>
              <a:gd name="connsiteX303" fmla="*/ 4178809 w 5362575"/>
              <a:gd name="connsiteY303" fmla="*/ 1458229 h 6858000"/>
              <a:gd name="connsiteX304" fmla="*/ 4137993 w 5362575"/>
              <a:gd name="connsiteY304" fmla="*/ 1445562 h 6858000"/>
              <a:gd name="connsiteX305" fmla="*/ 4094363 w 5362575"/>
              <a:gd name="connsiteY305" fmla="*/ 1434303 h 6858000"/>
              <a:gd name="connsiteX306" fmla="*/ 4052139 w 5362575"/>
              <a:gd name="connsiteY306" fmla="*/ 1423043 h 6858000"/>
              <a:gd name="connsiteX307" fmla="*/ 4009916 w 5362575"/>
              <a:gd name="connsiteY307" fmla="*/ 1410376 h 6858000"/>
              <a:gd name="connsiteX308" fmla="*/ 3969100 w 5362575"/>
              <a:gd name="connsiteY308" fmla="*/ 1396302 h 6858000"/>
              <a:gd name="connsiteX309" fmla="*/ 3931099 w 5362575"/>
              <a:gd name="connsiteY309" fmla="*/ 1379412 h 6858000"/>
              <a:gd name="connsiteX310" fmla="*/ 3895913 w 5362575"/>
              <a:gd name="connsiteY310" fmla="*/ 1359708 h 6858000"/>
              <a:gd name="connsiteX311" fmla="*/ 3864949 w 5362575"/>
              <a:gd name="connsiteY311" fmla="*/ 1334374 h 6858000"/>
              <a:gd name="connsiteX312" fmla="*/ 3832578 w 5362575"/>
              <a:gd name="connsiteY312" fmla="*/ 1306225 h 6858000"/>
              <a:gd name="connsiteX313" fmla="*/ 3804429 w 5362575"/>
              <a:gd name="connsiteY313" fmla="*/ 1273854 h 6858000"/>
              <a:gd name="connsiteX314" fmla="*/ 3777687 w 5362575"/>
              <a:gd name="connsiteY314" fmla="*/ 1240075 h 6858000"/>
              <a:gd name="connsiteX315" fmla="*/ 3750946 w 5362575"/>
              <a:gd name="connsiteY315" fmla="*/ 1204889 h 6858000"/>
              <a:gd name="connsiteX316" fmla="*/ 3724204 w 5362575"/>
              <a:gd name="connsiteY316" fmla="*/ 1169703 h 6858000"/>
              <a:gd name="connsiteX317" fmla="*/ 3697463 w 5362575"/>
              <a:gd name="connsiteY317" fmla="*/ 1135924 h 6858000"/>
              <a:gd name="connsiteX318" fmla="*/ 3667907 w 5362575"/>
              <a:gd name="connsiteY318" fmla="*/ 1103553 h 6858000"/>
              <a:gd name="connsiteX319" fmla="*/ 3638350 w 5362575"/>
              <a:gd name="connsiteY319" fmla="*/ 1075404 h 6858000"/>
              <a:gd name="connsiteX320" fmla="*/ 3604572 w 5362575"/>
              <a:gd name="connsiteY320" fmla="*/ 1051478 h 6858000"/>
              <a:gd name="connsiteX321" fmla="*/ 3569385 w 5362575"/>
              <a:gd name="connsiteY321" fmla="*/ 1033181 h 6858000"/>
              <a:gd name="connsiteX322" fmla="*/ 3527162 w 5362575"/>
              <a:gd name="connsiteY322" fmla="*/ 1020514 h 6858000"/>
              <a:gd name="connsiteX323" fmla="*/ 3483531 w 5362575"/>
              <a:gd name="connsiteY323" fmla="*/ 1014884 h 6858000"/>
              <a:gd name="connsiteX324" fmla="*/ 3438493 w 5362575"/>
              <a:gd name="connsiteY324" fmla="*/ 1013477 h 6858000"/>
              <a:gd name="connsiteX325" fmla="*/ 3390640 w 5362575"/>
              <a:gd name="connsiteY325" fmla="*/ 1017699 h 6858000"/>
              <a:gd name="connsiteX326" fmla="*/ 3342787 w 5362575"/>
              <a:gd name="connsiteY326" fmla="*/ 1023329 h 6858000"/>
              <a:gd name="connsiteX327" fmla="*/ 3294933 w 5362575"/>
              <a:gd name="connsiteY327" fmla="*/ 1030366 h 6858000"/>
              <a:gd name="connsiteX328" fmla="*/ 3247080 w 5362575"/>
              <a:gd name="connsiteY328" fmla="*/ 1035996 h 6858000"/>
              <a:gd name="connsiteX329" fmla="*/ 3199227 w 5362575"/>
              <a:gd name="connsiteY329" fmla="*/ 1038811 h 6858000"/>
              <a:gd name="connsiteX330" fmla="*/ 3152781 w 5362575"/>
              <a:gd name="connsiteY330" fmla="*/ 1038811 h 6858000"/>
              <a:gd name="connsiteX331" fmla="*/ 3109151 w 5362575"/>
              <a:gd name="connsiteY331" fmla="*/ 1033181 h 6858000"/>
              <a:gd name="connsiteX332" fmla="*/ 3064112 w 5362575"/>
              <a:gd name="connsiteY332" fmla="*/ 1021921 h 6858000"/>
              <a:gd name="connsiteX333" fmla="*/ 3023296 w 5362575"/>
              <a:gd name="connsiteY333" fmla="*/ 1005032 h 6858000"/>
              <a:gd name="connsiteX334" fmla="*/ 2981073 w 5362575"/>
              <a:gd name="connsiteY334" fmla="*/ 982513 h 6858000"/>
              <a:gd name="connsiteX335" fmla="*/ 2938850 w 5362575"/>
              <a:gd name="connsiteY335" fmla="*/ 959994 h 6858000"/>
              <a:gd name="connsiteX336" fmla="*/ 2896626 w 5362575"/>
              <a:gd name="connsiteY336" fmla="*/ 934660 h 6858000"/>
              <a:gd name="connsiteX337" fmla="*/ 2855810 w 5362575"/>
              <a:gd name="connsiteY337" fmla="*/ 910733 h 6858000"/>
              <a:gd name="connsiteX338" fmla="*/ 2812180 w 5362575"/>
              <a:gd name="connsiteY338" fmla="*/ 889621 h 6858000"/>
              <a:gd name="connsiteX339" fmla="*/ 2769956 w 5362575"/>
              <a:gd name="connsiteY339" fmla="*/ 872732 h 6858000"/>
              <a:gd name="connsiteX340" fmla="*/ 2726325 w 5362575"/>
              <a:gd name="connsiteY340" fmla="*/ 861472 h 6858000"/>
              <a:gd name="connsiteX341" fmla="*/ 2681287 w 5362575"/>
              <a:gd name="connsiteY341" fmla="*/ 857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</a:cxnLst>
            <a:rect l="l" t="t" r="r" b="b"/>
            <a:pathLst>
              <a:path w="5362575" h="6858000">
                <a:moveTo>
                  <a:pt x="0" y="0"/>
                </a:moveTo>
                <a:lnTo>
                  <a:pt x="5362575" y="0"/>
                </a:lnTo>
                <a:lnTo>
                  <a:pt x="5362575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2681287" y="857250"/>
                </a:moveTo>
                <a:lnTo>
                  <a:pt x="2636249" y="861472"/>
                </a:lnTo>
                <a:lnTo>
                  <a:pt x="2592618" y="872732"/>
                </a:lnTo>
                <a:lnTo>
                  <a:pt x="2550395" y="889621"/>
                </a:lnTo>
                <a:lnTo>
                  <a:pt x="2506764" y="910733"/>
                </a:lnTo>
                <a:lnTo>
                  <a:pt x="2465948" y="934660"/>
                </a:lnTo>
                <a:lnTo>
                  <a:pt x="2423725" y="959994"/>
                </a:lnTo>
                <a:lnTo>
                  <a:pt x="2381501" y="982513"/>
                </a:lnTo>
                <a:lnTo>
                  <a:pt x="2339278" y="1005032"/>
                </a:lnTo>
                <a:lnTo>
                  <a:pt x="2297055" y="1021921"/>
                </a:lnTo>
                <a:lnTo>
                  <a:pt x="2253424" y="1033181"/>
                </a:lnTo>
                <a:lnTo>
                  <a:pt x="2209793" y="1038811"/>
                </a:lnTo>
                <a:lnTo>
                  <a:pt x="2163347" y="1038811"/>
                </a:lnTo>
                <a:lnTo>
                  <a:pt x="2115494" y="1035996"/>
                </a:lnTo>
                <a:lnTo>
                  <a:pt x="2067641" y="1030366"/>
                </a:lnTo>
                <a:lnTo>
                  <a:pt x="2019788" y="1023329"/>
                </a:lnTo>
                <a:lnTo>
                  <a:pt x="1971934" y="1017699"/>
                </a:lnTo>
                <a:lnTo>
                  <a:pt x="1924081" y="1013477"/>
                </a:lnTo>
                <a:lnTo>
                  <a:pt x="1879043" y="1014884"/>
                </a:lnTo>
                <a:lnTo>
                  <a:pt x="1835412" y="1020514"/>
                </a:lnTo>
                <a:lnTo>
                  <a:pt x="1793189" y="1033181"/>
                </a:lnTo>
                <a:lnTo>
                  <a:pt x="1758003" y="1051478"/>
                </a:lnTo>
                <a:lnTo>
                  <a:pt x="1724224" y="1075404"/>
                </a:lnTo>
                <a:lnTo>
                  <a:pt x="1694668" y="1103553"/>
                </a:lnTo>
                <a:lnTo>
                  <a:pt x="1665111" y="1135924"/>
                </a:lnTo>
                <a:lnTo>
                  <a:pt x="1638370" y="1169703"/>
                </a:lnTo>
                <a:lnTo>
                  <a:pt x="1611628" y="1204889"/>
                </a:lnTo>
                <a:lnTo>
                  <a:pt x="1584887" y="1240075"/>
                </a:lnTo>
                <a:lnTo>
                  <a:pt x="1558145" y="1273854"/>
                </a:lnTo>
                <a:lnTo>
                  <a:pt x="1529996" y="1306225"/>
                </a:lnTo>
                <a:lnTo>
                  <a:pt x="1497625" y="1334374"/>
                </a:lnTo>
                <a:lnTo>
                  <a:pt x="1466661" y="1359708"/>
                </a:lnTo>
                <a:lnTo>
                  <a:pt x="1431475" y="1379412"/>
                </a:lnTo>
                <a:lnTo>
                  <a:pt x="1393474" y="1396302"/>
                </a:lnTo>
                <a:lnTo>
                  <a:pt x="1352658" y="1410376"/>
                </a:lnTo>
                <a:lnTo>
                  <a:pt x="1310435" y="1423043"/>
                </a:lnTo>
                <a:lnTo>
                  <a:pt x="1268212" y="1434303"/>
                </a:lnTo>
                <a:lnTo>
                  <a:pt x="1224581" y="1445562"/>
                </a:lnTo>
                <a:lnTo>
                  <a:pt x="1183765" y="1458229"/>
                </a:lnTo>
                <a:lnTo>
                  <a:pt x="1142949" y="1472304"/>
                </a:lnTo>
                <a:lnTo>
                  <a:pt x="1104948" y="1489193"/>
                </a:lnTo>
                <a:lnTo>
                  <a:pt x="1071169" y="1510305"/>
                </a:lnTo>
                <a:lnTo>
                  <a:pt x="1040205" y="1535639"/>
                </a:lnTo>
                <a:lnTo>
                  <a:pt x="1014871" y="1566603"/>
                </a:lnTo>
                <a:lnTo>
                  <a:pt x="993760" y="1600381"/>
                </a:lnTo>
                <a:lnTo>
                  <a:pt x="976870" y="1638382"/>
                </a:lnTo>
                <a:lnTo>
                  <a:pt x="962796" y="1679198"/>
                </a:lnTo>
                <a:lnTo>
                  <a:pt x="950129" y="1720014"/>
                </a:lnTo>
                <a:lnTo>
                  <a:pt x="938869" y="1763645"/>
                </a:lnTo>
                <a:lnTo>
                  <a:pt x="927610" y="1805868"/>
                </a:lnTo>
                <a:lnTo>
                  <a:pt x="914943" y="1848092"/>
                </a:lnTo>
                <a:lnTo>
                  <a:pt x="900868" y="1888908"/>
                </a:lnTo>
                <a:lnTo>
                  <a:pt x="883979" y="1926909"/>
                </a:lnTo>
                <a:lnTo>
                  <a:pt x="864275" y="1962095"/>
                </a:lnTo>
                <a:lnTo>
                  <a:pt x="838941" y="1993059"/>
                </a:lnTo>
                <a:lnTo>
                  <a:pt x="810792" y="2025430"/>
                </a:lnTo>
                <a:lnTo>
                  <a:pt x="778420" y="2053579"/>
                </a:lnTo>
                <a:lnTo>
                  <a:pt x="743234" y="2080320"/>
                </a:lnTo>
                <a:lnTo>
                  <a:pt x="708048" y="2107062"/>
                </a:lnTo>
                <a:lnTo>
                  <a:pt x="672862" y="2133803"/>
                </a:lnTo>
                <a:lnTo>
                  <a:pt x="639083" y="2160545"/>
                </a:lnTo>
                <a:lnTo>
                  <a:pt x="606712" y="2190101"/>
                </a:lnTo>
                <a:lnTo>
                  <a:pt x="578563" y="2219658"/>
                </a:lnTo>
                <a:lnTo>
                  <a:pt x="554637" y="2253436"/>
                </a:lnTo>
                <a:lnTo>
                  <a:pt x="536340" y="2288622"/>
                </a:lnTo>
                <a:lnTo>
                  <a:pt x="523673" y="2330846"/>
                </a:lnTo>
                <a:lnTo>
                  <a:pt x="518043" y="2374477"/>
                </a:lnTo>
                <a:lnTo>
                  <a:pt x="516635" y="2419515"/>
                </a:lnTo>
                <a:lnTo>
                  <a:pt x="520858" y="2467368"/>
                </a:lnTo>
                <a:lnTo>
                  <a:pt x="526488" y="2515221"/>
                </a:lnTo>
                <a:lnTo>
                  <a:pt x="533525" y="2563074"/>
                </a:lnTo>
                <a:lnTo>
                  <a:pt x="539155" y="2610927"/>
                </a:lnTo>
                <a:lnTo>
                  <a:pt x="541970" y="2658781"/>
                </a:lnTo>
                <a:lnTo>
                  <a:pt x="541970" y="2705226"/>
                </a:lnTo>
                <a:lnTo>
                  <a:pt x="536340" y="2748857"/>
                </a:lnTo>
                <a:lnTo>
                  <a:pt x="525080" y="2792488"/>
                </a:lnTo>
                <a:lnTo>
                  <a:pt x="508191" y="2833304"/>
                </a:lnTo>
                <a:lnTo>
                  <a:pt x="487079" y="2875527"/>
                </a:lnTo>
                <a:lnTo>
                  <a:pt x="463153" y="2917751"/>
                </a:lnTo>
                <a:lnTo>
                  <a:pt x="437819" y="2959974"/>
                </a:lnTo>
                <a:lnTo>
                  <a:pt x="413892" y="3000790"/>
                </a:lnTo>
                <a:lnTo>
                  <a:pt x="392780" y="3044421"/>
                </a:lnTo>
                <a:lnTo>
                  <a:pt x="375891" y="3086644"/>
                </a:lnTo>
                <a:lnTo>
                  <a:pt x="364631" y="3130275"/>
                </a:lnTo>
                <a:lnTo>
                  <a:pt x="360409" y="3175313"/>
                </a:lnTo>
                <a:lnTo>
                  <a:pt x="364631" y="3220351"/>
                </a:lnTo>
                <a:lnTo>
                  <a:pt x="375891" y="3263982"/>
                </a:lnTo>
                <a:lnTo>
                  <a:pt x="392780" y="3306206"/>
                </a:lnTo>
                <a:lnTo>
                  <a:pt x="413892" y="3349836"/>
                </a:lnTo>
                <a:lnTo>
                  <a:pt x="437819" y="3390652"/>
                </a:lnTo>
                <a:lnTo>
                  <a:pt x="463153" y="3432876"/>
                </a:lnTo>
                <a:lnTo>
                  <a:pt x="487079" y="3475099"/>
                </a:lnTo>
                <a:lnTo>
                  <a:pt x="508191" y="3517322"/>
                </a:lnTo>
                <a:lnTo>
                  <a:pt x="525080" y="3558138"/>
                </a:lnTo>
                <a:lnTo>
                  <a:pt x="536340" y="3601769"/>
                </a:lnTo>
                <a:lnTo>
                  <a:pt x="541970" y="3645400"/>
                </a:lnTo>
                <a:lnTo>
                  <a:pt x="541970" y="3691846"/>
                </a:lnTo>
                <a:lnTo>
                  <a:pt x="539155" y="3739699"/>
                </a:lnTo>
                <a:lnTo>
                  <a:pt x="533525" y="3787552"/>
                </a:lnTo>
                <a:lnTo>
                  <a:pt x="526488" y="3835405"/>
                </a:lnTo>
                <a:lnTo>
                  <a:pt x="520858" y="3883258"/>
                </a:lnTo>
                <a:lnTo>
                  <a:pt x="516635" y="3931111"/>
                </a:lnTo>
                <a:lnTo>
                  <a:pt x="518043" y="3976150"/>
                </a:lnTo>
                <a:lnTo>
                  <a:pt x="523673" y="4019781"/>
                </a:lnTo>
                <a:lnTo>
                  <a:pt x="536340" y="4062004"/>
                </a:lnTo>
                <a:lnTo>
                  <a:pt x="554637" y="4097190"/>
                </a:lnTo>
                <a:lnTo>
                  <a:pt x="578563" y="4130969"/>
                </a:lnTo>
                <a:lnTo>
                  <a:pt x="606712" y="4160525"/>
                </a:lnTo>
                <a:lnTo>
                  <a:pt x="639083" y="4190081"/>
                </a:lnTo>
                <a:lnTo>
                  <a:pt x="672862" y="4216823"/>
                </a:lnTo>
                <a:lnTo>
                  <a:pt x="708048" y="4243564"/>
                </a:lnTo>
                <a:lnTo>
                  <a:pt x="743234" y="4270306"/>
                </a:lnTo>
                <a:lnTo>
                  <a:pt x="778420" y="4297047"/>
                </a:lnTo>
                <a:lnTo>
                  <a:pt x="810792" y="4325196"/>
                </a:lnTo>
                <a:lnTo>
                  <a:pt x="838941" y="4357567"/>
                </a:lnTo>
                <a:lnTo>
                  <a:pt x="864275" y="4388531"/>
                </a:lnTo>
                <a:lnTo>
                  <a:pt x="883979" y="4423717"/>
                </a:lnTo>
                <a:lnTo>
                  <a:pt x="900868" y="4461718"/>
                </a:lnTo>
                <a:lnTo>
                  <a:pt x="914943" y="4502534"/>
                </a:lnTo>
                <a:lnTo>
                  <a:pt x="927610" y="4544758"/>
                </a:lnTo>
                <a:lnTo>
                  <a:pt x="938869" y="4586981"/>
                </a:lnTo>
                <a:lnTo>
                  <a:pt x="950129" y="4630612"/>
                </a:lnTo>
                <a:lnTo>
                  <a:pt x="962796" y="4671428"/>
                </a:lnTo>
                <a:lnTo>
                  <a:pt x="976870" y="4712244"/>
                </a:lnTo>
                <a:lnTo>
                  <a:pt x="993760" y="4750245"/>
                </a:lnTo>
                <a:lnTo>
                  <a:pt x="1014871" y="4784024"/>
                </a:lnTo>
                <a:lnTo>
                  <a:pt x="1040205" y="4814987"/>
                </a:lnTo>
                <a:lnTo>
                  <a:pt x="1071169" y="4840321"/>
                </a:lnTo>
                <a:lnTo>
                  <a:pt x="1104948" y="4861433"/>
                </a:lnTo>
                <a:lnTo>
                  <a:pt x="1142949" y="4878322"/>
                </a:lnTo>
                <a:lnTo>
                  <a:pt x="1183765" y="4892397"/>
                </a:lnTo>
                <a:lnTo>
                  <a:pt x="1224581" y="4905064"/>
                </a:lnTo>
                <a:lnTo>
                  <a:pt x="1268212" y="4916323"/>
                </a:lnTo>
                <a:lnTo>
                  <a:pt x="1310435" y="4927583"/>
                </a:lnTo>
                <a:lnTo>
                  <a:pt x="1352658" y="4940250"/>
                </a:lnTo>
                <a:lnTo>
                  <a:pt x="1393474" y="4954324"/>
                </a:lnTo>
                <a:lnTo>
                  <a:pt x="1431475" y="4971214"/>
                </a:lnTo>
                <a:lnTo>
                  <a:pt x="1466661" y="4990918"/>
                </a:lnTo>
                <a:lnTo>
                  <a:pt x="1497625" y="5016252"/>
                </a:lnTo>
                <a:lnTo>
                  <a:pt x="1529996" y="5044401"/>
                </a:lnTo>
                <a:lnTo>
                  <a:pt x="1558145" y="5076772"/>
                </a:lnTo>
                <a:lnTo>
                  <a:pt x="1584887" y="5110551"/>
                </a:lnTo>
                <a:lnTo>
                  <a:pt x="1611628" y="5145737"/>
                </a:lnTo>
                <a:lnTo>
                  <a:pt x="1638370" y="5180923"/>
                </a:lnTo>
                <a:lnTo>
                  <a:pt x="1665111" y="5214702"/>
                </a:lnTo>
                <a:lnTo>
                  <a:pt x="1694668" y="5247073"/>
                </a:lnTo>
                <a:lnTo>
                  <a:pt x="1724224" y="5275222"/>
                </a:lnTo>
                <a:lnTo>
                  <a:pt x="1758003" y="5299149"/>
                </a:lnTo>
                <a:lnTo>
                  <a:pt x="1793189" y="5317446"/>
                </a:lnTo>
                <a:lnTo>
                  <a:pt x="1835412" y="5330113"/>
                </a:lnTo>
                <a:lnTo>
                  <a:pt x="1879043" y="5335742"/>
                </a:lnTo>
                <a:lnTo>
                  <a:pt x="1924081" y="5337150"/>
                </a:lnTo>
                <a:lnTo>
                  <a:pt x="1971934" y="5332927"/>
                </a:lnTo>
                <a:lnTo>
                  <a:pt x="2019788" y="5327298"/>
                </a:lnTo>
                <a:lnTo>
                  <a:pt x="2067641" y="5320260"/>
                </a:lnTo>
                <a:lnTo>
                  <a:pt x="2115494" y="5314631"/>
                </a:lnTo>
                <a:lnTo>
                  <a:pt x="2163347" y="5311816"/>
                </a:lnTo>
                <a:lnTo>
                  <a:pt x="2209793" y="5311816"/>
                </a:lnTo>
                <a:lnTo>
                  <a:pt x="2253424" y="5317446"/>
                </a:lnTo>
                <a:lnTo>
                  <a:pt x="2297055" y="5328705"/>
                </a:lnTo>
                <a:lnTo>
                  <a:pt x="2339278" y="5345594"/>
                </a:lnTo>
                <a:lnTo>
                  <a:pt x="2381501" y="5368114"/>
                </a:lnTo>
                <a:lnTo>
                  <a:pt x="2423725" y="5390633"/>
                </a:lnTo>
                <a:lnTo>
                  <a:pt x="2465948" y="5415967"/>
                </a:lnTo>
                <a:lnTo>
                  <a:pt x="2506764" y="5439893"/>
                </a:lnTo>
                <a:lnTo>
                  <a:pt x="2550395" y="5461005"/>
                </a:lnTo>
                <a:lnTo>
                  <a:pt x="2592618" y="5477894"/>
                </a:lnTo>
                <a:lnTo>
                  <a:pt x="2636249" y="5489154"/>
                </a:lnTo>
                <a:lnTo>
                  <a:pt x="2681287" y="5493376"/>
                </a:lnTo>
                <a:lnTo>
                  <a:pt x="2726325" y="5489154"/>
                </a:lnTo>
                <a:lnTo>
                  <a:pt x="2769956" y="5477894"/>
                </a:lnTo>
                <a:lnTo>
                  <a:pt x="2812180" y="5461005"/>
                </a:lnTo>
                <a:lnTo>
                  <a:pt x="2855810" y="5439893"/>
                </a:lnTo>
                <a:lnTo>
                  <a:pt x="2896626" y="5415967"/>
                </a:lnTo>
                <a:lnTo>
                  <a:pt x="2938850" y="5390633"/>
                </a:lnTo>
                <a:lnTo>
                  <a:pt x="2981073" y="5368114"/>
                </a:lnTo>
                <a:lnTo>
                  <a:pt x="3023296" y="5345594"/>
                </a:lnTo>
                <a:lnTo>
                  <a:pt x="3064112" y="5328705"/>
                </a:lnTo>
                <a:lnTo>
                  <a:pt x="3109151" y="5317446"/>
                </a:lnTo>
                <a:lnTo>
                  <a:pt x="3152781" y="5311816"/>
                </a:lnTo>
                <a:lnTo>
                  <a:pt x="3199227" y="5311816"/>
                </a:lnTo>
                <a:lnTo>
                  <a:pt x="3247080" y="5314631"/>
                </a:lnTo>
                <a:lnTo>
                  <a:pt x="3294933" y="5320260"/>
                </a:lnTo>
                <a:lnTo>
                  <a:pt x="3342787" y="5327298"/>
                </a:lnTo>
                <a:lnTo>
                  <a:pt x="3390640" y="5332927"/>
                </a:lnTo>
                <a:lnTo>
                  <a:pt x="3438493" y="5337150"/>
                </a:lnTo>
                <a:lnTo>
                  <a:pt x="3483531" y="5335742"/>
                </a:lnTo>
                <a:lnTo>
                  <a:pt x="3527162" y="5330113"/>
                </a:lnTo>
                <a:lnTo>
                  <a:pt x="3569385" y="5317446"/>
                </a:lnTo>
                <a:lnTo>
                  <a:pt x="3604572" y="5299149"/>
                </a:lnTo>
                <a:lnTo>
                  <a:pt x="3638350" y="5275222"/>
                </a:lnTo>
                <a:lnTo>
                  <a:pt x="3667907" y="5247073"/>
                </a:lnTo>
                <a:lnTo>
                  <a:pt x="3697463" y="5214702"/>
                </a:lnTo>
                <a:lnTo>
                  <a:pt x="3724204" y="5180923"/>
                </a:lnTo>
                <a:lnTo>
                  <a:pt x="3750946" y="5145737"/>
                </a:lnTo>
                <a:lnTo>
                  <a:pt x="3777687" y="5110551"/>
                </a:lnTo>
                <a:lnTo>
                  <a:pt x="3804429" y="5076772"/>
                </a:lnTo>
                <a:lnTo>
                  <a:pt x="3832578" y="5044401"/>
                </a:lnTo>
                <a:lnTo>
                  <a:pt x="3864949" y="5016252"/>
                </a:lnTo>
                <a:lnTo>
                  <a:pt x="3895913" y="4990918"/>
                </a:lnTo>
                <a:lnTo>
                  <a:pt x="3931099" y="4971214"/>
                </a:lnTo>
                <a:lnTo>
                  <a:pt x="3969100" y="4954324"/>
                </a:lnTo>
                <a:lnTo>
                  <a:pt x="4009916" y="4940250"/>
                </a:lnTo>
                <a:lnTo>
                  <a:pt x="4052139" y="4927583"/>
                </a:lnTo>
                <a:lnTo>
                  <a:pt x="4094363" y="4916323"/>
                </a:lnTo>
                <a:lnTo>
                  <a:pt x="4137993" y="4905064"/>
                </a:lnTo>
                <a:lnTo>
                  <a:pt x="4178809" y="4892397"/>
                </a:lnTo>
                <a:lnTo>
                  <a:pt x="4219625" y="4878322"/>
                </a:lnTo>
                <a:lnTo>
                  <a:pt x="4257626" y="4861433"/>
                </a:lnTo>
                <a:lnTo>
                  <a:pt x="4291405" y="4840321"/>
                </a:lnTo>
                <a:lnTo>
                  <a:pt x="4322369" y="4814987"/>
                </a:lnTo>
                <a:lnTo>
                  <a:pt x="4347703" y="4784024"/>
                </a:lnTo>
                <a:lnTo>
                  <a:pt x="4368815" y="4750245"/>
                </a:lnTo>
                <a:lnTo>
                  <a:pt x="4385704" y="4712244"/>
                </a:lnTo>
                <a:lnTo>
                  <a:pt x="4399778" y="4671428"/>
                </a:lnTo>
                <a:lnTo>
                  <a:pt x="4412445" y="4630612"/>
                </a:lnTo>
                <a:lnTo>
                  <a:pt x="4423705" y="4586981"/>
                </a:lnTo>
                <a:lnTo>
                  <a:pt x="4434964" y="4544758"/>
                </a:lnTo>
                <a:lnTo>
                  <a:pt x="4447632" y="4502534"/>
                </a:lnTo>
                <a:lnTo>
                  <a:pt x="4461706" y="4461718"/>
                </a:lnTo>
                <a:lnTo>
                  <a:pt x="4478595" y="4423717"/>
                </a:lnTo>
                <a:lnTo>
                  <a:pt x="4498300" y="4388531"/>
                </a:lnTo>
                <a:lnTo>
                  <a:pt x="4523634" y="4357567"/>
                </a:lnTo>
                <a:lnTo>
                  <a:pt x="4551782" y="4325196"/>
                </a:lnTo>
                <a:lnTo>
                  <a:pt x="4584154" y="4297047"/>
                </a:lnTo>
                <a:lnTo>
                  <a:pt x="4617933" y="4270306"/>
                </a:lnTo>
                <a:lnTo>
                  <a:pt x="4654526" y="4243564"/>
                </a:lnTo>
                <a:lnTo>
                  <a:pt x="4689712" y="4216823"/>
                </a:lnTo>
                <a:lnTo>
                  <a:pt x="4723491" y="4190081"/>
                </a:lnTo>
                <a:lnTo>
                  <a:pt x="4755862" y="4160525"/>
                </a:lnTo>
                <a:lnTo>
                  <a:pt x="4784011" y="4130969"/>
                </a:lnTo>
                <a:lnTo>
                  <a:pt x="4807938" y="4097190"/>
                </a:lnTo>
                <a:lnTo>
                  <a:pt x="4826235" y="4062004"/>
                </a:lnTo>
                <a:lnTo>
                  <a:pt x="4838902" y="4019781"/>
                </a:lnTo>
                <a:lnTo>
                  <a:pt x="4844531" y="3976150"/>
                </a:lnTo>
                <a:lnTo>
                  <a:pt x="4845939" y="3931111"/>
                </a:lnTo>
                <a:lnTo>
                  <a:pt x="4841716" y="3883258"/>
                </a:lnTo>
                <a:lnTo>
                  <a:pt x="4836087" y="3835405"/>
                </a:lnTo>
                <a:lnTo>
                  <a:pt x="4829049" y="3787552"/>
                </a:lnTo>
                <a:lnTo>
                  <a:pt x="4823420" y="3739699"/>
                </a:lnTo>
                <a:lnTo>
                  <a:pt x="4820605" y="3691846"/>
                </a:lnTo>
                <a:lnTo>
                  <a:pt x="4820605" y="3645400"/>
                </a:lnTo>
                <a:lnTo>
                  <a:pt x="4826235" y="3601769"/>
                </a:lnTo>
                <a:lnTo>
                  <a:pt x="4837494" y="3558138"/>
                </a:lnTo>
                <a:lnTo>
                  <a:pt x="4854383" y="3517322"/>
                </a:lnTo>
                <a:lnTo>
                  <a:pt x="4876903" y="3475099"/>
                </a:lnTo>
                <a:lnTo>
                  <a:pt x="4899422" y="3432876"/>
                </a:lnTo>
                <a:lnTo>
                  <a:pt x="4924756" y="3390652"/>
                </a:lnTo>
                <a:lnTo>
                  <a:pt x="4948682" y="3349836"/>
                </a:lnTo>
                <a:lnTo>
                  <a:pt x="4969794" y="3306206"/>
                </a:lnTo>
                <a:lnTo>
                  <a:pt x="4986683" y="3263982"/>
                </a:lnTo>
                <a:lnTo>
                  <a:pt x="4997943" y="3220351"/>
                </a:lnTo>
                <a:lnTo>
                  <a:pt x="5002165" y="3175313"/>
                </a:lnTo>
                <a:lnTo>
                  <a:pt x="4997943" y="3130275"/>
                </a:lnTo>
                <a:lnTo>
                  <a:pt x="4986683" y="3086644"/>
                </a:lnTo>
                <a:lnTo>
                  <a:pt x="4969794" y="3044421"/>
                </a:lnTo>
                <a:lnTo>
                  <a:pt x="4948682" y="3000790"/>
                </a:lnTo>
                <a:lnTo>
                  <a:pt x="4924756" y="2959974"/>
                </a:lnTo>
                <a:lnTo>
                  <a:pt x="4899422" y="2917751"/>
                </a:lnTo>
                <a:lnTo>
                  <a:pt x="4876903" y="2875527"/>
                </a:lnTo>
                <a:lnTo>
                  <a:pt x="4854383" y="2833304"/>
                </a:lnTo>
                <a:lnTo>
                  <a:pt x="4837494" y="2792488"/>
                </a:lnTo>
                <a:lnTo>
                  <a:pt x="4826235" y="2748857"/>
                </a:lnTo>
                <a:lnTo>
                  <a:pt x="4820605" y="2705226"/>
                </a:lnTo>
                <a:lnTo>
                  <a:pt x="4820605" y="2658781"/>
                </a:lnTo>
                <a:lnTo>
                  <a:pt x="4823420" y="2610927"/>
                </a:lnTo>
                <a:lnTo>
                  <a:pt x="4829049" y="2563074"/>
                </a:lnTo>
                <a:lnTo>
                  <a:pt x="4836087" y="2515221"/>
                </a:lnTo>
                <a:lnTo>
                  <a:pt x="4841716" y="2467368"/>
                </a:lnTo>
                <a:lnTo>
                  <a:pt x="4845939" y="2419515"/>
                </a:lnTo>
                <a:lnTo>
                  <a:pt x="4844531" y="2374477"/>
                </a:lnTo>
                <a:lnTo>
                  <a:pt x="4838902" y="2330846"/>
                </a:lnTo>
                <a:lnTo>
                  <a:pt x="4826235" y="2288622"/>
                </a:lnTo>
                <a:lnTo>
                  <a:pt x="4807938" y="2253436"/>
                </a:lnTo>
                <a:lnTo>
                  <a:pt x="4784011" y="2219658"/>
                </a:lnTo>
                <a:lnTo>
                  <a:pt x="4755862" y="2190101"/>
                </a:lnTo>
                <a:lnTo>
                  <a:pt x="4723491" y="2160545"/>
                </a:lnTo>
                <a:lnTo>
                  <a:pt x="4689712" y="2133803"/>
                </a:lnTo>
                <a:lnTo>
                  <a:pt x="4654526" y="2107062"/>
                </a:lnTo>
                <a:lnTo>
                  <a:pt x="4617933" y="2080320"/>
                </a:lnTo>
                <a:lnTo>
                  <a:pt x="4584154" y="2053579"/>
                </a:lnTo>
                <a:lnTo>
                  <a:pt x="4551782" y="2025430"/>
                </a:lnTo>
                <a:lnTo>
                  <a:pt x="4523634" y="1993059"/>
                </a:lnTo>
                <a:lnTo>
                  <a:pt x="4498300" y="1962095"/>
                </a:lnTo>
                <a:lnTo>
                  <a:pt x="4478595" y="1926909"/>
                </a:lnTo>
                <a:lnTo>
                  <a:pt x="4461706" y="1888908"/>
                </a:lnTo>
                <a:lnTo>
                  <a:pt x="4447632" y="1848092"/>
                </a:lnTo>
                <a:lnTo>
                  <a:pt x="4434964" y="1805868"/>
                </a:lnTo>
                <a:lnTo>
                  <a:pt x="4423705" y="1763645"/>
                </a:lnTo>
                <a:lnTo>
                  <a:pt x="4412445" y="1720014"/>
                </a:lnTo>
                <a:lnTo>
                  <a:pt x="4399778" y="1679198"/>
                </a:lnTo>
                <a:lnTo>
                  <a:pt x="4385704" y="1638382"/>
                </a:lnTo>
                <a:lnTo>
                  <a:pt x="4368815" y="1600381"/>
                </a:lnTo>
                <a:lnTo>
                  <a:pt x="4347703" y="1566603"/>
                </a:lnTo>
                <a:lnTo>
                  <a:pt x="4322369" y="1535639"/>
                </a:lnTo>
                <a:lnTo>
                  <a:pt x="4291405" y="1510305"/>
                </a:lnTo>
                <a:lnTo>
                  <a:pt x="4257626" y="1489193"/>
                </a:lnTo>
                <a:lnTo>
                  <a:pt x="4219625" y="1472304"/>
                </a:lnTo>
                <a:lnTo>
                  <a:pt x="4178809" y="1458229"/>
                </a:lnTo>
                <a:lnTo>
                  <a:pt x="4137993" y="1445562"/>
                </a:lnTo>
                <a:lnTo>
                  <a:pt x="4094363" y="1434303"/>
                </a:lnTo>
                <a:lnTo>
                  <a:pt x="4052139" y="1423043"/>
                </a:lnTo>
                <a:lnTo>
                  <a:pt x="4009916" y="1410376"/>
                </a:lnTo>
                <a:lnTo>
                  <a:pt x="3969100" y="1396302"/>
                </a:lnTo>
                <a:lnTo>
                  <a:pt x="3931099" y="1379412"/>
                </a:lnTo>
                <a:lnTo>
                  <a:pt x="3895913" y="1359708"/>
                </a:lnTo>
                <a:lnTo>
                  <a:pt x="3864949" y="1334374"/>
                </a:lnTo>
                <a:lnTo>
                  <a:pt x="3832578" y="1306225"/>
                </a:lnTo>
                <a:lnTo>
                  <a:pt x="3804429" y="1273854"/>
                </a:lnTo>
                <a:lnTo>
                  <a:pt x="3777687" y="1240075"/>
                </a:lnTo>
                <a:lnTo>
                  <a:pt x="3750946" y="1204889"/>
                </a:lnTo>
                <a:lnTo>
                  <a:pt x="3724204" y="1169703"/>
                </a:lnTo>
                <a:lnTo>
                  <a:pt x="3697463" y="1135924"/>
                </a:lnTo>
                <a:lnTo>
                  <a:pt x="3667907" y="1103553"/>
                </a:lnTo>
                <a:lnTo>
                  <a:pt x="3638350" y="1075404"/>
                </a:lnTo>
                <a:lnTo>
                  <a:pt x="3604572" y="1051478"/>
                </a:lnTo>
                <a:lnTo>
                  <a:pt x="3569385" y="1033181"/>
                </a:lnTo>
                <a:lnTo>
                  <a:pt x="3527162" y="1020514"/>
                </a:lnTo>
                <a:lnTo>
                  <a:pt x="3483531" y="1014884"/>
                </a:lnTo>
                <a:lnTo>
                  <a:pt x="3438493" y="1013477"/>
                </a:lnTo>
                <a:lnTo>
                  <a:pt x="3390640" y="1017699"/>
                </a:lnTo>
                <a:lnTo>
                  <a:pt x="3342787" y="1023329"/>
                </a:lnTo>
                <a:lnTo>
                  <a:pt x="3294933" y="1030366"/>
                </a:lnTo>
                <a:lnTo>
                  <a:pt x="3247080" y="1035996"/>
                </a:lnTo>
                <a:lnTo>
                  <a:pt x="3199227" y="1038811"/>
                </a:lnTo>
                <a:lnTo>
                  <a:pt x="3152781" y="1038811"/>
                </a:lnTo>
                <a:lnTo>
                  <a:pt x="3109151" y="1033181"/>
                </a:lnTo>
                <a:lnTo>
                  <a:pt x="3064112" y="1021921"/>
                </a:lnTo>
                <a:lnTo>
                  <a:pt x="3023296" y="1005032"/>
                </a:lnTo>
                <a:lnTo>
                  <a:pt x="2981073" y="982513"/>
                </a:lnTo>
                <a:lnTo>
                  <a:pt x="2938850" y="959994"/>
                </a:lnTo>
                <a:lnTo>
                  <a:pt x="2896626" y="934660"/>
                </a:lnTo>
                <a:lnTo>
                  <a:pt x="2855810" y="910733"/>
                </a:lnTo>
                <a:lnTo>
                  <a:pt x="2812180" y="889621"/>
                </a:lnTo>
                <a:lnTo>
                  <a:pt x="2769956" y="872732"/>
                </a:lnTo>
                <a:lnTo>
                  <a:pt x="2726325" y="861472"/>
                </a:lnTo>
                <a:lnTo>
                  <a:pt x="2681287" y="857250"/>
                </a:lnTo>
                <a:close/>
              </a:path>
            </a:pathLst>
          </a:custGeom>
          <a:solidFill>
            <a:schemeClr val="tx2"/>
          </a:solidFill>
          <a:ln w="101600">
            <a:noFill/>
            <a:prstDash val="solid"/>
            <a:round/>
            <a:headEnd/>
            <a:tailEnd/>
          </a:ln>
        </p:spPr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E2004CB-520C-4EB0-8EB4-5A457A3C8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362574" y="0"/>
            <a:ext cx="76202" cy="6858000"/>
          </a:xfrm>
          <a:prstGeom prst="rect">
            <a:avLst/>
          </a:pr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2991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1">
            <a:extLst>
              <a:ext uri="{FF2B5EF4-FFF2-40B4-BE49-F238E27FC236}">
                <a16:creationId xmlns:a16="http://schemas.microsoft.com/office/drawing/2014/main" id="{374BD3A9-25D1-4691-BE05-149182EC4C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9" name="Freeform 10">
            <a:extLst>
              <a:ext uri="{FF2B5EF4-FFF2-40B4-BE49-F238E27FC236}">
                <a16:creationId xmlns:a16="http://schemas.microsoft.com/office/drawing/2014/main" id="{8D49CF1A-01DD-4115-A6BB-CFA8F70453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7569200" cy="6858000"/>
          </a:xfrm>
          <a:custGeom>
            <a:avLst/>
            <a:gdLst>
              <a:gd name="connsiteX0" fmla="*/ 0 w 7569200"/>
              <a:gd name="connsiteY0" fmla="*/ 0 h 6858000"/>
              <a:gd name="connsiteX1" fmla="*/ 7389812 w 7569200"/>
              <a:gd name="connsiteY1" fmla="*/ 0 h 6858000"/>
              <a:gd name="connsiteX2" fmla="*/ 7394575 w 7569200"/>
              <a:gd name="connsiteY2" fmla="*/ 66675 h 6858000"/>
              <a:gd name="connsiteX3" fmla="*/ 7402512 w 7569200"/>
              <a:gd name="connsiteY3" fmla="*/ 122237 h 6858000"/>
              <a:gd name="connsiteX4" fmla="*/ 7412037 w 7569200"/>
              <a:gd name="connsiteY4" fmla="*/ 174625 h 6858000"/>
              <a:gd name="connsiteX5" fmla="*/ 7427912 w 7569200"/>
              <a:gd name="connsiteY5" fmla="*/ 217487 h 6858000"/>
              <a:gd name="connsiteX6" fmla="*/ 7443787 w 7569200"/>
              <a:gd name="connsiteY6" fmla="*/ 260350 h 6858000"/>
              <a:gd name="connsiteX7" fmla="*/ 7462837 w 7569200"/>
              <a:gd name="connsiteY7" fmla="*/ 296862 h 6858000"/>
              <a:gd name="connsiteX8" fmla="*/ 7481887 w 7569200"/>
              <a:gd name="connsiteY8" fmla="*/ 334962 h 6858000"/>
              <a:gd name="connsiteX9" fmla="*/ 7499350 w 7569200"/>
              <a:gd name="connsiteY9" fmla="*/ 369887 h 6858000"/>
              <a:gd name="connsiteX10" fmla="*/ 7516812 w 7569200"/>
              <a:gd name="connsiteY10" fmla="*/ 409575 h 6858000"/>
              <a:gd name="connsiteX11" fmla="*/ 7532687 w 7569200"/>
              <a:gd name="connsiteY11" fmla="*/ 450850 h 6858000"/>
              <a:gd name="connsiteX12" fmla="*/ 7546975 w 7569200"/>
              <a:gd name="connsiteY12" fmla="*/ 496887 h 6858000"/>
              <a:gd name="connsiteX13" fmla="*/ 7558087 w 7569200"/>
              <a:gd name="connsiteY13" fmla="*/ 546100 h 6858000"/>
              <a:gd name="connsiteX14" fmla="*/ 7566025 w 7569200"/>
              <a:gd name="connsiteY14" fmla="*/ 606425 h 6858000"/>
              <a:gd name="connsiteX15" fmla="*/ 7569200 w 7569200"/>
              <a:gd name="connsiteY15" fmla="*/ 673100 h 6858000"/>
              <a:gd name="connsiteX16" fmla="*/ 7566025 w 7569200"/>
              <a:gd name="connsiteY16" fmla="*/ 744537 h 6858000"/>
              <a:gd name="connsiteX17" fmla="*/ 7558087 w 7569200"/>
              <a:gd name="connsiteY17" fmla="*/ 801687 h 6858000"/>
              <a:gd name="connsiteX18" fmla="*/ 7546975 w 7569200"/>
              <a:gd name="connsiteY18" fmla="*/ 854075 h 6858000"/>
              <a:gd name="connsiteX19" fmla="*/ 7532687 w 7569200"/>
              <a:gd name="connsiteY19" fmla="*/ 901700 h 6858000"/>
              <a:gd name="connsiteX20" fmla="*/ 7516812 w 7569200"/>
              <a:gd name="connsiteY20" fmla="*/ 942975 h 6858000"/>
              <a:gd name="connsiteX21" fmla="*/ 7497762 w 7569200"/>
              <a:gd name="connsiteY21" fmla="*/ 981075 h 6858000"/>
              <a:gd name="connsiteX22" fmla="*/ 7478712 w 7569200"/>
              <a:gd name="connsiteY22" fmla="*/ 1017587 h 6858000"/>
              <a:gd name="connsiteX23" fmla="*/ 7459662 w 7569200"/>
              <a:gd name="connsiteY23" fmla="*/ 1055687 h 6858000"/>
              <a:gd name="connsiteX24" fmla="*/ 7442200 w 7569200"/>
              <a:gd name="connsiteY24" fmla="*/ 1095375 h 6858000"/>
              <a:gd name="connsiteX25" fmla="*/ 7424737 w 7569200"/>
              <a:gd name="connsiteY25" fmla="*/ 1136650 h 6858000"/>
              <a:gd name="connsiteX26" fmla="*/ 7410450 w 7569200"/>
              <a:gd name="connsiteY26" fmla="*/ 1182687 h 6858000"/>
              <a:gd name="connsiteX27" fmla="*/ 7400925 w 7569200"/>
              <a:gd name="connsiteY27" fmla="*/ 1235075 h 6858000"/>
              <a:gd name="connsiteX28" fmla="*/ 7391400 w 7569200"/>
              <a:gd name="connsiteY28" fmla="*/ 1295400 h 6858000"/>
              <a:gd name="connsiteX29" fmla="*/ 7389812 w 7569200"/>
              <a:gd name="connsiteY29" fmla="*/ 1363662 h 6858000"/>
              <a:gd name="connsiteX30" fmla="*/ 7391400 w 7569200"/>
              <a:gd name="connsiteY30" fmla="*/ 1431925 h 6858000"/>
              <a:gd name="connsiteX31" fmla="*/ 7400925 w 7569200"/>
              <a:gd name="connsiteY31" fmla="*/ 1492250 h 6858000"/>
              <a:gd name="connsiteX32" fmla="*/ 7410450 w 7569200"/>
              <a:gd name="connsiteY32" fmla="*/ 1544637 h 6858000"/>
              <a:gd name="connsiteX33" fmla="*/ 7424737 w 7569200"/>
              <a:gd name="connsiteY33" fmla="*/ 1589087 h 6858000"/>
              <a:gd name="connsiteX34" fmla="*/ 7442200 w 7569200"/>
              <a:gd name="connsiteY34" fmla="*/ 1631950 h 6858000"/>
              <a:gd name="connsiteX35" fmla="*/ 7459662 w 7569200"/>
              <a:gd name="connsiteY35" fmla="*/ 1671637 h 6858000"/>
              <a:gd name="connsiteX36" fmla="*/ 7478712 w 7569200"/>
              <a:gd name="connsiteY36" fmla="*/ 1708150 h 6858000"/>
              <a:gd name="connsiteX37" fmla="*/ 7497762 w 7569200"/>
              <a:gd name="connsiteY37" fmla="*/ 1743075 h 6858000"/>
              <a:gd name="connsiteX38" fmla="*/ 7516812 w 7569200"/>
              <a:gd name="connsiteY38" fmla="*/ 1782762 h 6858000"/>
              <a:gd name="connsiteX39" fmla="*/ 7532687 w 7569200"/>
              <a:gd name="connsiteY39" fmla="*/ 1824037 h 6858000"/>
              <a:gd name="connsiteX40" fmla="*/ 7546975 w 7569200"/>
              <a:gd name="connsiteY40" fmla="*/ 1870075 h 6858000"/>
              <a:gd name="connsiteX41" fmla="*/ 7558087 w 7569200"/>
              <a:gd name="connsiteY41" fmla="*/ 1922462 h 6858000"/>
              <a:gd name="connsiteX42" fmla="*/ 7566025 w 7569200"/>
              <a:gd name="connsiteY42" fmla="*/ 1982787 h 6858000"/>
              <a:gd name="connsiteX43" fmla="*/ 7569200 w 7569200"/>
              <a:gd name="connsiteY43" fmla="*/ 2051050 h 6858000"/>
              <a:gd name="connsiteX44" fmla="*/ 7566025 w 7569200"/>
              <a:gd name="connsiteY44" fmla="*/ 2119312 h 6858000"/>
              <a:gd name="connsiteX45" fmla="*/ 7558087 w 7569200"/>
              <a:gd name="connsiteY45" fmla="*/ 2179637 h 6858000"/>
              <a:gd name="connsiteX46" fmla="*/ 7546975 w 7569200"/>
              <a:gd name="connsiteY46" fmla="*/ 2232025 h 6858000"/>
              <a:gd name="connsiteX47" fmla="*/ 7532687 w 7569200"/>
              <a:gd name="connsiteY47" fmla="*/ 2278062 h 6858000"/>
              <a:gd name="connsiteX48" fmla="*/ 7516812 w 7569200"/>
              <a:gd name="connsiteY48" fmla="*/ 2319337 h 6858000"/>
              <a:gd name="connsiteX49" fmla="*/ 7497762 w 7569200"/>
              <a:gd name="connsiteY49" fmla="*/ 2359025 h 6858000"/>
              <a:gd name="connsiteX50" fmla="*/ 7478712 w 7569200"/>
              <a:gd name="connsiteY50" fmla="*/ 2395537 h 6858000"/>
              <a:gd name="connsiteX51" fmla="*/ 7459662 w 7569200"/>
              <a:gd name="connsiteY51" fmla="*/ 2433637 h 6858000"/>
              <a:gd name="connsiteX52" fmla="*/ 7442200 w 7569200"/>
              <a:gd name="connsiteY52" fmla="*/ 2471737 h 6858000"/>
              <a:gd name="connsiteX53" fmla="*/ 7424737 w 7569200"/>
              <a:gd name="connsiteY53" fmla="*/ 2513012 h 6858000"/>
              <a:gd name="connsiteX54" fmla="*/ 7410450 w 7569200"/>
              <a:gd name="connsiteY54" fmla="*/ 2560637 h 6858000"/>
              <a:gd name="connsiteX55" fmla="*/ 7400925 w 7569200"/>
              <a:gd name="connsiteY55" fmla="*/ 2613025 h 6858000"/>
              <a:gd name="connsiteX56" fmla="*/ 7391400 w 7569200"/>
              <a:gd name="connsiteY56" fmla="*/ 2671762 h 6858000"/>
              <a:gd name="connsiteX57" fmla="*/ 7389812 w 7569200"/>
              <a:gd name="connsiteY57" fmla="*/ 2741612 h 6858000"/>
              <a:gd name="connsiteX58" fmla="*/ 7391400 w 7569200"/>
              <a:gd name="connsiteY58" fmla="*/ 2809875 h 6858000"/>
              <a:gd name="connsiteX59" fmla="*/ 7400925 w 7569200"/>
              <a:gd name="connsiteY59" fmla="*/ 2868612 h 6858000"/>
              <a:gd name="connsiteX60" fmla="*/ 7410450 w 7569200"/>
              <a:gd name="connsiteY60" fmla="*/ 2922587 h 6858000"/>
              <a:gd name="connsiteX61" fmla="*/ 7424737 w 7569200"/>
              <a:gd name="connsiteY61" fmla="*/ 2967037 h 6858000"/>
              <a:gd name="connsiteX62" fmla="*/ 7442200 w 7569200"/>
              <a:gd name="connsiteY62" fmla="*/ 3009900 h 6858000"/>
              <a:gd name="connsiteX63" fmla="*/ 7459662 w 7569200"/>
              <a:gd name="connsiteY63" fmla="*/ 3046412 h 6858000"/>
              <a:gd name="connsiteX64" fmla="*/ 7478712 w 7569200"/>
              <a:gd name="connsiteY64" fmla="*/ 3084512 h 6858000"/>
              <a:gd name="connsiteX65" fmla="*/ 7497762 w 7569200"/>
              <a:gd name="connsiteY65" fmla="*/ 3121025 h 6858000"/>
              <a:gd name="connsiteX66" fmla="*/ 7516812 w 7569200"/>
              <a:gd name="connsiteY66" fmla="*/ 3160712 h 6858000"/>
              <a:gd name="connsiteX67" fmla="*/ 7532687 w 7569200"/>
              <a:gd name="connsiteY67" fmla="*/ 3201987 h 6858000"/>
              <a:gd name="connsiteX68" fmla="*/ 7546975 w 7569200"/>
              <a:gd name="connsiteY68" fmla="*/ 3248025 h 6858000"/>
              <a:gd name="connsiteX69" fmla="*/ 7558087 w 7569200"/>
              <a:gd name="connsiteY69" fmla="*/ 3300412 h 6858000"/>
              <a:gd name="connsiteX70" fmla="*/ 7566025 w 7569200"/>
              <a:gd name="connsiteY70" fmla="*/ 3360737 h 6858000"/>
              <a:gd name="connsiteX71" fmla="*/ 7569200 w 7569200"/>
              <a:gd name="connsiteY71" fmla="*/ 3427412 h 6858000"/>
              <a:gd name="connsiteX72" fmla="*/ 7566025 w 7569200"/>
              <a:gd name="connsiteY72" fmla="*/ 3497262 h 6858000"/>
              <a:gd name="connsiteX73" fmla="*/ 7558087 w 7569200"/>
              <a:gd name="connsiteY73" fmla="*/ 3557587 h 6858000"/>
              <a:gd name="connsiteX74" fmla="*/ 7546975 w 7569200"/>
              <a:gd name="connsiteY74" fmla="*/ 3609975 h 6858000"/>
              <a:gd name="connsiteX75" fmla="*/ 7532687 w 7569200"/>
              <a:gd name="connsiteY75" fmla="*/ 3656012 h 6858000"/>
              <a:gd name="connsiteX76" fmla="*/ 7516812 w 7569200"/>
              <a:gd name="connsiteY76" fmla="*/ 3697287 h 6858000"/>
              <a:gd name="connsiteX77" fmla="*/ 7497762 w 7569200"/>
              <a:gd name="connsiteY77" fmla="*/ 3736975 h 6858000"/>
              <a:gd name="connsiteX78" fmla="*/ 7459662 w 7569200"/>
              <a:gd name="connsiteY78" fmla="*/ 3811587 h 6858000"/>
              <a:gd name="connsiteX79" fmla="*/ 7442200 w 7569200"/>
              <a:gd name="connsiteY79" fmla="*/ 3848100 h 6858000"/>
              <a:gd name="connsiteX80" fmla="*/ 7424737 w 7569200"/>
              <a:gd name="connsiteY80" fmla="*/ 3890962 h 6858000"/>
              <a:gd name="connsiteX81" fmla="*/ 7410450 w 7569200"/>
              <a:gd name="connsiteY81" fmla="*/ 3935412 h 6858000"/>
              <a:gd name="connsiteX82" fmla="*/ 7400925 w 7569200"/>
              <a:gd name="connsiteY82" fmla="*/ 3987800 h 6858000"/>
              <a:gd name="connsiteX83" fmla="*/ 7391400 w 7569200"/>
              <a:gd name="connsiteY83" fmla="*/ 4048125 h 6858000"/>
              <a:gd name="connsiteX84" fmla="*/ 7389812 w 7569200"/>
              <a:gd name="connsiteY84" fmla="*/ 4116387 h 6858000"/>
              <a:gd name="connsiteX85" fmla="*/ 7391400 w 7569200"/>
              <a:gd name="connsiteY85" fmla="*/ 4186237 h 6858000"/>
              <a:gd name="connsiteX86" fmla="*/ 7400925 w 7569200"/>
              <a:gd name="connsiteY86" fmla="*/ 4244975 h 6858000"/>
              <a:gd name="connsiteX87" fmla="*/ 7410450 w 7569200"/>
              <a:gd name="connsiteY87" fmla="*/ 4297362 h 6858000"/>
              <a:gd name="connsiteX88" fmla="*/ 7424737 w 7569200"/>
              <a:gd name="connsiteY88" fmla="*/ 4343400 h 6858000"/>
              <a:gd name="connsiteX89" fmla="*/ 7442200 w 7569200"/>
              <a:gd name="connsiteY89" fmla="*/ 4386262 h 6858000"/>
              <a:gd name="connsiteX90" fmla="*/ 7459662 w 7569200"/>
              <a:gd name="connsiteY90" fmla="*/ 4424362 h 6858000"/>
              <a:gd name="connsiteX91" fmla="*/ 7497762 w 7569200"/>
              <a:gd name="connsiteY91" fmla="*/ 4498975 h 6858000"/>
              <a:gd name="connsiteX92" fmla="*/ 7516812 w 7569200"/>
              <a:gd name="connsiteY92" fmla="*/ 4537075 h 6858000"/>
              <a:gd name="connsiteX93" fmla="*/ 7532687 w 7569200"/>
              <a:gd name="connsiteY93" fmla="*/ 4579937 h 6858000"/>
              <a:gd name="connsiteX94" fmla="*/ 7546975 w 7569200"/>
              <a:gd name="connsiteY94" fmla="*/ 4625975 h 6858000"/>
              <a:gd name="connsiteX95" fmla="*/ 7558087 w 7569200"/>
              <a:gd name="connsiteY95" fmla="*/ 4678362 h 6858000"/>
              <a:gd name="connsiteX96" fmla="*/ 7566025 w 7569200"/>
              <a:gd name="connsiteY96" fmla="*/ 4738687 h 6858000"/>
              <a:gd name="connsiteX97" fmla="*/ 7569200 w 7569200"/>
              <a:gd name="connsiteY97" fmla="*/ 4806950 h 6858000"/>
              <a:gd name="connsiteX98" fmla="*/ 7566025 w 7569200"/>
              <a:gd name="connsiteY98" fmla="*/ 4875212 h 6858000"/>
              <a:gd name="connsiteX99" fmla="*/ 7558087 w 7569200"/>
              <a:gd name="connsiteY99" fmla="*/ 4935537 h 6858000"/>
              <a:gd name="connsiteX100" fmla="*/ 7546975 w 7569200"/>
              <a:gd name="connsiteY100" fmla="*/ 4987925 h 6858000"/>
              <a:gd name="connsiteX101" fmla="*/ 7532687 w 7569200"/>
              <a:gd name="connsiteY101" fmla="*/ 5033962 h 6858000"/>
              <a:gd name="connsiteX102" fmla="*/ 7516812 w 7569200"/>
              <a:gd name="connsiteY102" fmla="*/ 5075237 h 6858000"/>
              <a:gd name="connsiteX103" fmla="*/ 7497762 w 7569200"/>
              <a:gd name="connsiteY103" fmla="*/ 5114925 h 6858000"/>
              <a:gd name="connsiteX104" fmla="*/ 7478712 w 7569200"/>
              <a:gd name="connsiteY104" fmla="*/ 5149850 h 6858000"/>
              <a:gd name="connsiteX105" fmla="*/ 7459662 w 7569200"/>
              <a:gd name="connsiteY105" fmla="*/ 5186362 h 6858000"/>
              <a:gd name="connsiteX106" fmla="*/ 7442200 w 7569200"/>
              <a:gd name="connsiteY106" fmla="*/ 5226050 h 6858000"/>
              <a:gd name="connsiteX107" fmla="*/ 7424737 w 7569200"/>
              <a:gd name="connsiteY107" fmla="*/ 5268912 h 6858000"/>
              <a:gd name="connsiteX108" fmla="*/ 7410450 w 7569200"/>
              <a:gd name="connsiteY108" fmla="*/ 5313362 h 6858000"/>
              <a:gd name="connsiteX109" fmla="*/ 7400925 w 7569200"/>
              <a:gd name="connsiteY109" fmla="*/ 5365750 h 6858000"/>
              <a:gd name="connsiteX110" fmla="*/ 7391400 w 7569200"/>
              <a:gd name="connsiteY110" fmla="*/ 5426075 h 6858000"/>
              <a:gd name="connsiteX111" fmla="*/ 7389812 w 7569200"/>
              <a:gd name="connsiteY111" fmla="*/ 5494337 h 6858000"/>
              <a:gd name="connsiteX112" fmla="*/ 7391400 w 7569200"/>
              <a:gd name="connsiteY112" fmla="*/ 5562600 h 6858000"/>
              <a:gd name="connsiteX113" fmla="*/ 7400925 w 7569200"/>
              <a:gd name="connsiteY113" fmla="*/ 5622925 h 6858000"/>
              <a:gd name="connsiteX114" fmla="*/ 7410450 w 7569200"/>
              <a:gd name="connsiteY114" fmla="*/ 5675312 h 6858000"/>
              <a:gd name="connsiteX115" fmla="*/ 7424737 w 7569200"/>
              <a:gd name="connsiteY115" fmla="*/ 5721350 h 6858000"/>
              <a:gd name="connsiteX116" fmla="*/ 7442200 w 7569200"/>
              <a:gd name="connsiteY116" fmla="*/ 5762625 h 6858000"/>
              <a:gd name="connsiteX117" fmla="*/ 7459662 w 7569200"/>
              <a:gd name="connsiteY117" fmla="*/ 5802312 h 6858000"/>
              <a:gd name="connsiteX118" fmla="*/ 7478712 w 7569200"/>
              <a:gd name="connsiteY118" fmla="*/ 5840412 h 6858000"/>
              <a:gd name="connsiteX119" fmla="*/ 7497762 w 7569200"/>
              <a:gd name="connsiteY119" fmla="*/ 5876925 h 6858000"/>
              <a:gd name="connsiteX120" fmla="*/ 7516812 w 7569200"/>
              <a:gd name="connsiteY120" fmla="*/ 5915025 h 6858000"/>
              <a:gd name="connsiteX121" fmla="*/ 7532687 w 7569200"/>
              <a:gd name="connsiteY121" fmla="*/ 5956300 h 6858000"/>
              <a:gd name="connsiteX122" fmla="*/ 7546975 w 7569200"/>
              <a:gd name="connsiteY122" fmla="*/ 6003925 h 6858000"/>
              <a:gd name="connsiteX123" fmla="*/ 7558087 w 7569200"/>
              <a:gd name="connsiteY123" fmla="*/ 6056312 h 6858000"/>
              <a:gd name="connsiteX124" fmla="*/ 7566025 w 7569200"/>
              <a:gd name="connsiteY124" fmla="*/ 6113462 h 6858000"/>
              <a:gd name="connsiteX125" fmla="*/ 7569200 w 7569200"/>
              <a:gd name="connsiteY125" fmla="*/ 6183312 h 6858000"/>
              <a:gd name="connsiteX126" fmla="*/ 7566025 w 7569200"/>
              <a:gd name="connsiteY126" fmla="*/ 6251575 h 6858000"/>
              <a:gd name="connsiteX127" fmla="*/ 7558087 w 7569200"/>
              <a:gd name="connsiteY127" fmla="*/ 6311900 h 6858000"/>
              <a:gd name="connsiteX128" fmla="*/ 7546975 w 7569200"/>
              <a:gd name="connsiteY128" fmla="*/ 6361112 h 6858000"/>
              <a:gd name="connsiteX129" fmla="*/ 7532687 w 7569200"/>
              <a:gd name="connsiteY129" fmla="*/ 6407150 h 6858000"/>
              <a:gd name="connsiteX130" fmla="*/ 7516812 w 7569200"/>
              <a:gd name="connsiteY130" fmla="*/ 6448425 h 6858000"/>
              <a:gd name="connsiteX131" fmla="*/ 7499350 w 7569200"/>
              <a:gd name="connsiteY131" fmla="*/ 6488112 h 6858000"/>
              <a:gd name="connsiteX132" fmla="*/ 7481887 w 7569200"/>
              <a:gd name="connsiteY132" fmla="*/ 6523037 h 6858000"/>
              <a:gd name="connsiteX133" fmla="*/ 7462837 w 7569200"/>
              <a:gd name="connsiteY133" fmla="*/ 6561137 h 6858000"/>
              <a:gd name="connsiteX134" fmla="*/ 7443787 w 7569200"/>
              <a:gd name="connsiteY134" fmla="*/ 6597650 h 6858000"/>
              <a:gd name="connsiteX135" fmla="*/ 7427912 w 7569200"/>
              <a:gd name="connsiteY135" fmla="*/ 6640512 h 6858000"/>
              <a:gd name="connsiteX136" fmla="*/ 7412037 w 7569200"/>
              <a:gd name="connsiteY136" fmla="*/ 6683375 h 6858000"/>
              <a:gd name="connsiteX137" fmla="*/ 7402512 w 7569200"/>
              <a:gd name="connsiteY137" fmla="*/ 6735762 h 6858000"/>
              <a:gd name="connsiteX138" fmla="*/ 7394575 w 7569200"/>
              <a:gd name="connsiteY138" fmla="*/ 6791325 h 6858000"/>
              <a:gd name="connsiteX139" fmla="*/ 7389812 w 7569200"/>
              <a:gd name="connsiteY139" fmla="*/ 6858000 h 6858000"/>
              <a:gd name="connsiteX140" fmla="*/ 0 w 7569200"/>
              <a:gd name="connsiteY140" fmla="*/ 6858000 h 6858000"/>
              <a:gd name="connsiteX141" fmla="*/ 0 w 7569200"/>
              <a:gd name="connsiteY14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7569200" h="6858000">
                <a:moveTo>
                  <a:pt x="0" y="0"/>
                </a:moveTo>
                <a:lnTo>
                  <a:pt x="7389812" y="0"/>
                </a:lnTo>
                <a:lnTo>
                  <a:pt x="7394575" y="66675"/>
                </a:lnTo>
                <a:lnTo>
                  <a:pt x="7402512" y="122237"/>
                </a:lnTo>
                <a:lnTo>
                  <a:pt x="7412037" y="174625"/>
                </a:lnTo>
                <a:lnTo>
                  <a:pt x="7427912" y="217487"/>
                </a:lnTo>
                <a:lnTo>
                  <a:pt x="7443787" y="260350"/>
                </a:lnTo>
                <a:lnTo>
                  <a:pt x="7462837" y="296862"/>
                </a:lnTo>
                <a:lnTo>
                  <a:pt x="7481887" y="334962"/>
                </a:lnTo>
                <a:lnTo>
                  <a:pt x="7499350" y="369887"/>
                </a:lnTo>
                <a:lnTo>
                  <a:pt x="7516812" y="409575"/>
                </a:lnTo>
                <a:lnTo>
                  <a:pt x="7532687" y="450850"/>
                </a:lnTo>
                <a:lnTo>
                  <a:pt x="7546975" y="496887"/>
                </a:lnTo>
                <a:lnTo>
                  <a:pt x="7558087" y="546100"/>
                </a:lnTo>
                <a:lnTo>
                  <a:pt x="7566025" y="606425"/>
                </a:lnTo>
                <a:lnTo>
                  <a:pt x="7569200" y="673100"/>
                </a:lnTo>
                <a:lnTo>
                  <a:pt x="7566025" y="744537"/>
                </a:lnTo>
                <a:lnTo>
                  <a:pt x="7558087" y="801687"/>
                </a:lnTo>
                <a:lnTo>
                  <a:pt x="7546975" y="854075"/>
                </a:lnTo>
                <a:lnTo>
                  <a:pt x="7532687" y="901700"/>
                </a:lnTo>
                <a:lnTo>
                  <a:pt x="7516812" y="942975"/>
                </a:lnTo>
                <a:lnTo>
                  <a:pt x="7497762" y="981075"/>
                </a:lnTo>
                <a:lnTo>
                  <a:pt x="7478712" y="1017587"/>
                </a:lnTo>
                <a:lnTo>
                  <a:pt x="7459662" y="1055687"/>
                </a:lnTo>
                <a:lnTo>
                  <a:pt x="7442200" y="1095375"/>
                </a:lnTo>
                <a:lnTo>
                  <a:pt x="7424737" y="1136650"/>
                </a:lnTo>
                <a:lnTo>
                  <a:pt x="7410450" y="1182687"/>
                </a:lnTo>
                <a:lnTo>
                  <a:pt x="7400925" y="1235075"/>
                </a:lnTo>
                <a:lnTo>
                  <a:pt x="7391400" y="1295400"/>
                </a:lnTo>
                <a:lnTo>
                  <a:pt x="7389812" y="1363662"/>
                </a:lnTo>
                <a:lnTo>
                  <a:pt x="7391400" y="1431925"/>
                </a:lnTo>
                <a:lnTo>
                  <a:pt x="7400925" y="1492250"/>
                </a:lnTo>
                <a:lnTo>
                  <a:pt x="7410450" y="1544637"/>
                </a:lnTo>
                <a:lnTo>
                  <a:pt x="7424737" y="1589087"/>
                </a:lnTo>
                <a:lnTo>
                  <a:pt x="7442200" y="1631950"/>
                </a:lnTo>
                <a:lnTo>
                  <a:pt x="7459662" y="1671637"/>
                </a:lnTo>
                <a:lnTo>
                  <a:pt x="7478712" y="1708150"/>
                </a:lnTo>
                <a:lnTo>
                  <a:pt x="7497762" y="1743075"/>
                </a:lnTo>
                <a:lnTo>
                  <a:pt x="7516812" y="1782762"/>
                </a:lnTo>
                <a:lnTo>
                  <a:pt x="7532687" y="1824037"/>
                </a:lnTo>
                <a:lnTo>
                  <a:pt x="7546975" y="1870075"/>
                </a:lnTo>
                <a:lnTo>
                  <a:pt x="7558087" y="1922462"/>
                </a:lnTo>
                <a:lnTo>
                  <a:pt x="7566025" y="1982787"/>
                </a:lnTo>
                <a:lnTo>
                  <a:pt x="7569200" y="2051050"/>
                </a:lnTo>
                <a:lnTo>
                  <a:pt x="7566025" y="2119312"/>
                </a:lnTo>
                <a:lnTo>
                  <a:pt x="7558087" y="2179637"/>
                </a:lnTo>
                <a:lnTo>
                  <a:pt x="7546975" y="2232025"/>
                </a:lnTo>
                <a:lnTo>
                  <a:pt x="7532687" y="2278062"/>
                </a:lnTo>
                <a:lnTo>
                  <a:pt x="7516812" y="2319337"/>
                </a:lnTo>
                <a:lnTo>
                  <a:pt x="7497762" y="2359025"/>
                </a:lnTo>
                <a:lnTo>
                  <a:pt x="7478712" y="2395537"/>
                </a:lnTo>
                <a:lnTo>
                  <a:pt x="7459662" y="2433637"/>
                </a:lnTo>
                <a:lnTo>
                  <a:pt x="7442200" y="2471737"/>
                </a:lnTo>
                <a:lnTo>
                  <a:pt x="7424737" y="2513012"/>
                </a:lnTo>
                <a:lnTo>
                  <a:pt x="7410450" y="2560637"/>
                </a:lnTo>
                <a:lnTo>
                  <a:pt x="7400925" y="2613025"/>
                </a:lnTo>
                <a:lnTo>
                  <a:pt x="7391400" y="2671762"/>
                </a:lnTo>
                <a:lnTo>
                  <a:pt x="7389812" y="2741612"/>
                </a:lnTo>
                <a:lnTo>
                  <a:pt x="7391400" y="2809875"/>
                </a:lnTo>
                <a:lnTo>
                  <a:pt x="7400925" y="2868612"/>
                </a:lnTo>
                <a:lnTo>
                  <a:pt x="7410450" y="2922587"/>
                </a:lnTo>
                <a:lnTo>
                  <a:pt x="7424737" y="2967037"/>
                </a:lnTo>
                <a:lnTo>
                  <a:pt x="7442200" y="3009900"/>
                </a:lnTo>
                <a:lnTo>
                  <a:pt x="7459662" y="3046412"/>
                </a:lnTo>
                <a:lnTo>
                  <a:pt x="7478712" y="3084512"/>
                </a:lnTo>
                <a:lnTo>
                  <a:pt x="7497762" y="3121025"/>
                </a:lnTo>
                <a:lnTo>
                  <a:pt x="7516812" y="3160712"/>
                </a:lnTo>
                <a:lnTo>
                  <a:pt x="7532687" y="3201987"/>
                </a:lnTo>
                <a:lnTo>
                  <a:pt x="7546975" y="3248025"/>
                </a:lnTo>
                <a:lnTo>
                  <a:pt x="7558087" y="3300412"/>
                </a:lnTo>
                <a:lnTo>
                  <a:pt x="7566025" y="3360737"/>
                </a:lnTo>
                <a:lnTo>
                  <a:pt x="7569200" y="3427412"/>
                </a:lnTo>
                <a:lnTo>
                  <a:pt x="7566025" y="3497262"/>
                </a:lnTo>
                <a:lnTo>
                  <a:pt x="7558087" y="3557587"/>
                </a:lnTo>
                <a:lnTo>
                  <a:pt x="7546975" y="3609975"/>
                </a:lnTo>
                <a:lnTo>
                  <a:pt x="7532687" y="3656012"/>
                </a:lnTo>
                <a:lnTo>
                  <a:pt x="7516812" y="3697287"/>
                </a:lnTo>
                <a:lnTo>
                  <a:pt x="7497762" y="3736975"/>
                </a:lnTo>
                <a:lnTo>
                  <a:pt x="7459662" y="3811587"/>
                </a:lnTo>
                <a:lnTo>
                  <a:pt x="7442200" y="3848100"/>
                </a:lnTo>
                <a:lnTo>
                  <a:pt x="7424737" y="3890962"/>
                </a:lnTo>
                <a:lnTo>
                  <a:pt x="7410450" y="3935412"/>
                </a:lnTo>
                <a:lnTo>
                  <a:pt x="7400925" y="3987800"/>
                </a:lnTo>
                <a:lnTo>
                  <a:pt x="7391400" y="4048125"/>
                </a:lnTo>
                <a:lnTo>
                  <a:pt x="7389812" y="4116387"/>
                </a:lnTo>
                <a:lnTo>
                  <a:pt x="7391400" y="4186237"/>
                </a:lnTo>
                <a:lnTo>
                  <a:pt x="7400925" y="4244975"/>
                </a:lnTo>
                <a:lnTo>
                  <a:pt x="7410450" y="4297362"/>
                </a:lnTo>
                <a:lnTo>
                  <a:pt x="7424737" y="4343400"/>
                </a:lnTo>
                <a:lnTo>
                  <a:pt x="7442200" y="4386262"/>
                </a:lnTo>
                <a:lnTo>
                  <a:pt x="7459662" y="4424362"/>
                </a:lnTo>
                <a:lnTo>
                  <a:pt x="7497762" y="4498975"/>
                </a:lnTo>
                <a:lnTo>
                  <a:pt x="7516812" y="4537075"/>
                </a:lnTo>
                <a:lnTo>
                  <a:pt x="7532687" y="4579937"/>
                </a:lnTo>
                <a:lnTo>
                  <a:pt x="7546975" y="4625975"/>
                </a:lnTo>
                <a:lnTo>
                  <a:pt x="7558087" y="4678362"/>
                </a:lnTo>
                <a:lnTo>
                  <a:pt x="7566025" y="4738687"/>
                </a:lnTo>
                <a:lnTo>
                  <a:pt x="7569200" y="4806950"/>
                </a:lnTo>
                <a:lnTo>
                  <a:pt x="7566025" y="4875212"/>
                </a:lnTo>
                <a:lnTo>
                  <a:pt x="7558087" y="4935537"/>
                </a:lnTo>
                <a:lnTo>
                  <a:pt x="7546975" y="4987925"/>
                </a:lnTo>
                <a:lnTo>
                  <a:pt x="7532687" y="5033962"/>
                </a:lnTo>
                <a:lnTo>
                  <a:pt x="7516812" y="5075237"/>
                </a:lnTo>
                <a:lnTo>
                  <a:pt x="7497762" y="5114925"/>
                </a:lnTo>
                <a:lnTo>
                  <a:pt x="7478712" y="5149850"/>
                </a:lnTo>
                <a:lnTo>
                  <a:pt x="7459662" y="5186362"/>
                </a:lnTo>
                <a:lnTo>
                  <a:pt x="7442200" y="5226050"/>
                </a:lnTo>
                <a:lnTo>
                  <a:pt x="7424737" y="5268912"/>
                </a:lnTo>
                <a:lnTo>
                  <a:pt x="7410450" y="5313362"/>
                </a:lnTo>
                <a:lnTo>
                  <a:pt x="7400925" y="5365750"/>
                </a:lnTo>
                <a:lnTo>
                  <a:pt x="7391400" y="5426075"/>
                </a:lnTo>
                <a:lnTo>
                  <a:pt x="7389812" y="5494337"/>
                </a:lnTo>
                <a:lnTo>
                  <a:pt x="7391400" y="5562600"/>
                </a:lnTo>
                <a:lnTo>
                  <a:pt x="7400925" y="5622925"/>
                </a:lnTo>
                <a:lnTo>
                  <a:pt x="7410450" y="5675312"/>
                </a:lnTo>
                <a:lnTo>
                  <a:pt x="7424737" y="5721350"/>
                </a:lnTo>
                <a:lnTo>
                  <a:pt x="7442200" y="5762625"/>
                </a:lnTo>
                <a:lnTo>
                  <a:pt x="7459662" y="5802312"/>
                </a:lnTo>
                <a:lnTo>
                  <a:pt x="7478712" y="5840412"/>
                </a:lnTo>
                <a:lnTo>
                  <a:pt x="7497762" y="5876925"/>
                </a:lnTo>
                <a:lnTo>
                  <a:pt x="7516812" y="5915025"/>
                </a:lnTo>
                <a:lnTo>
                  <a:pt x="7532687" y="5956300"/>
                </a:lnTo>
                <a:lnTo>
                  <a:pt x="7546975" y="6003925"/>
                </a:lnTo>
                <a:lnTo>
                  <a:pt x="7558087" y="6056312"/>
                </a:lnTo>
                <a:lnTo>
                  <a:pt x="7566025" y="6113462"/>
                </a:lnTo>
                <a:lnTo>
                  <a:pt x="7569200" y="6183312"/>
                </a:lnTo>
                <a:lnTo>
                  <a:pt x="7566025" y="6251575"/>
                </a:lnTo>
                <a:lnTo>
                  <a:pt x="7558087" y="6311900"/>
                </a:lnTo>
                <a:lnTo>
                  <a:pt x="7546975" y="6361112"/>
                </a:lnTo>
                <a:lnTo>
                  <a:pt x="7532687" y="6407150"/>
                </a:lnTo>
                <a:lnTo>
                  <a:pt x="7516812" y="6448425"/>
                </a:lnTo>
                <a:lnTo>
                  <a:pt x="7499350" y="6488112"/>
                </a:lnTo>
                <a:lnTo>
                  <a:pt x="7481887" y="6523037"/>
                </a:lnTo>
                <a:lnTo>
                  <a:pt x="7462837" y="6561137"/>
                </a:lnTo>
                <a:lnTo>
                  <a:pt x="7443787" y="6597650"/>
                </a:lnTo>
                <a:lnTo>
                  <a:pt x="7427912" y="6640512"/>
                </a:lnTo>
                <a:lnTo>
                  <a:pt x="7412037" y="6683375"/>
                </a:lnTo>
                <a:lnTo>
                  <a:pt x="7402512" y="6735762"/>
                </a:lnTo>
                <a:lnTo>
                  <a:pt x="7394575" y="6791325"/>
                </a:lnTo>
                <a:lnTo>
                  <a:pt x="7389812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BF34029-759E-C3A2-AEB0-B1D1710AF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144" y="484631"/>
            <a:ext cx="6340519" cy="1638469"/>
          </a:xfrm>
        </p:spPr>
        <p:txBody>
          <a:bodyPr>
            <a:normAutofit fontScale="90000"/>
          </a:bodyPr>
          <a:lstStyle/>
          <a:p>
            <a:r>
              <a:rPr lang="de-DE" dirty="0"/>
              <a:t>Das ist ein  </a:t>
            </a:r>
            <a:br>
              <a:rPr lang="de-DE" dirty="0"/>
            </a:br>
            <a:r>
              <a:rPr lang="de-DE" dirty="0"/>
              <a:t>BasketballKorb mit Rollen</a:t>
            </a:r>
          </a:p>
        </p:txBody>
      </p:sp>
      <p:sp>
        <p:nvSpPr>
          <p:cNvPr id="20" name="Rectangle 15">
            <a:extLst>
              <a:ext uri="{FF2B5EF4-FFF2-40B4-BE49-F238E27FC236}">
                <a16:creationId xmlns:a16="http://schemas.microsoft.com/office/drawing/2014/main" id="{5FDAFA16-9D2D-4BEC-89D0-B4EABEE911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Content Placeholder 8">
            <a:extLst>
              <a:ext uri="{FF2B5EF4-FFF2-40B4-BE49-F238E27FC236}">
                <a16:creationId xmlns:a16="http://schemas.microsoft.com/office/drawing/2014/main" id="{C58D4283-8929-068D-35B7-307560A70C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051" y="2443140"/>
            <a:ext cx="6306309" cy="3930227"/>
          </a:xfrm>
        </p:spPr>
        <p:txBody>
          <a:bodyPr>
            <a:normAutofit/>
          </a:bodyPr>
          <a:lstStyle/>
          <a:p>
            <a:r>
              <a:rPr lang="de-DE" dirty="0">
                <a:solidFill>
                  <a:schemeClr val="tx1"/>
                </a:solidFill>
              </a:rPr>
              <a:t>Er kostet 122,99 Euro</a:t>
            </a:r>
          </a:p>
          <a:p>
            <a:r>
              <a:rPr lang="de-DE" dirty="0">
                <a:solidFill>
                  <a:schemeClr val="tx1"/>
                </a:solidFill>
              </a:rPr>
              <a:t>Er ist aus Plastik gebaut </a:t>
            </a:r>
          </a:p>
          <a:p>
            <a:r>
              <a:rPr lang="de-DE" dirty="0">
                <a:solidFill>
                  <a:schemeClr val="tx1"/>
                </a:solidFill>
              </a:rPr>
              <a:t>Den kann man überall verwenden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7" name="Freihand 36">
                <a:extLst>
                  <a:ext uri="{FF2B5EF4-FFF2-40B4-BE49-F238E27FC236}">
                    <a16:creationId xmlns:a16="http://schemas.microsoft.com/office/drawing/2014/main" id="{C3C0CE9C-ED48-D7F0-13C9-4745B90C869D}"/>
                  </a:ext>
                </a:extLst>
              </p14:cNvPr>
              <p14:cNvContentPartPr/>
              <p14:nvPr/>
            </p14:nvContentPartPr>
            <p14:xfrm>
              <a:off x="9976267" y="4670720"/>
              <a:ext cx="536760" cy="183960"/>
            </p14:xfrm>
          </p:contentPart>
        </mc:Choice>
        <mc:Fallback xmlns="">
          <p:pic>
            <p:nvPicPr>
              <p:cNvPr id="37" name="Freihand 36">
                <a:extLst>
                  <a:ext uri="{FF2B5EF4-FFF2-40B4-BE49-F238E27FC236}">
                    <a16:creationId xmlns:a16="http://schemas.microsoft.com/office/drawing/2014/main" id="{C3C0CE9C-ED48-D7F0-13C9-4745B90C869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961147" y="4655240"/>
                <a:ext cx="567000" cy="21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8" name="Freihand 37">
                <a:extLst>
                  <a:ext uri="{FF2B5EF4-FFF2-40B4-BE49-F238E27FC236}">
                    <a16:creationId xmlns:a16="http://schemas.microsoft.com/office/drawing/2014/main" id="{F751FA9F-78D8-26CF-D07E-488C2B659A20}"/>
                  </a:ext>
                </a:extLst>
              </p14:cNvPr>
              <p14:cNvContentPartPr/>
              <p14:nvPr/>
            </p14:nvContentPartPr>
            <p14:xfrm>
              <a:off x="9341227" y="4663520"/>
              <a:ext cx="1171440" cy="642240"/>
            </p14:xfrm>
          </p:contentPart>
        </mc:Choice>
        <mc:Fallback xmlns="">
          <p:pic>
            <p:nvPicPr>
              <p:cNvPr id="38" name="Freihand 37">
                <a:extLst>
                  <a:ext uri="{FF2B5EF4-FFF2-40B4-BE49-F238E27FC236}">
                    <a16:creationId xmlns:a16="http://schemas.microsoft.com/office/drawing/2014/main" id="{F751FA9F-78D8-26CF-D07E-488C2B659A2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326107" y="4648400"/>
                <a:ext cx="1202040" cy="67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1" name="Freihand 41">
                <a:extLst>
                  <a:ext uri="{FF2B5EF4-FFF2-40B4-BE49-F238E27FC236}">
                    <a16:creationId xmlns:a16="http://schemas.microsoft.com/office/drawing/2014/main" id="{4ED916E9-ADD7-E98A-48DD-061FE405150E}"/>
                  </a:ext>
                </a:extLst>
              </p14:cNvPr>
              <p14:cNvContentPartPr/>
              <p14:nvPr/>
            </p14:nvContentPartPr>
            <p14:xfrm>
              <a:off x="10265707" y="5189480"/>
              <a:ext cx="148320" cy="222120"/>
            </p14:xfrm>
          </p:contentPart>
        </mc:Choice>
        <mc:Fallback xmlns="">
          <p:pic>
            <p:nvPicPr>
              <p:cNvPr id="41" name="Freihand 41">
                <a:extLst>
                  <a:ext uri="{FF2B5EF4-FFF2-40B4-BE49-F238E27FC236}">
                    <a16:creationId xmlns:a16="http://schemas.microsoft.com/office/drawing/2014/main" id="{4ED916E9-ADD7-E98A-48DD-061FE405150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250264" y="5174360"/>
                <a:ext cx="178487" cy="25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2" name="Freihand 41">
                <a:extLst>
                  <a:ext uri="{FF2B5EF4-FFF2-40B4-BE49-F238E27FC236}">
                    <a16:creationId xmlns:a16="http://schemas.microsoft.com/office/drawing/2014/main" id="{F0057487-72F5-242F-AD8D-413E5B37441E}"/>
                  </a:ext>
                </a:extLst>
              </p14:cNvPr>
              <p14:cNvContentPartPr/>
              <p14:nvPr/>
            </p14:nvContentPartPr>
            <p14:xfrm>
              <a:off x="9299107" y="5203520"/>
              <a:ext cx="120240" cy="243360"/>
            </p14:xfrm>
          </p:contentPart>
        </mc:Choice>
        <mc:Fallback xmlns="">
          <p:pic>
            <p:nvPicPr>
              <p:cNvPr id="42" name="Freihand 41">
                <a:extLst>
                  <a:ext uri="{FF2B5EF4-FFF2-40B4-BE49-F238E27FC236}">
                    <a16:creationId xmlns:a16="http://schemas.microsoft.com/office/drawing/2014/main" id="{F0057487-72F5-242F-AD8D-413E5B37441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283627" y="5188400"/>
                <a:ext cx="150840" cy="27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3" name="Freihand 42">
                <a:extLst>
                  <a:ext uri="{FF2B5EF4-FFF2-40B4-BE49-F238E27FC236}">
                    <a16:creationId xmlns:a16="http://schemas.microsoft.com/office/drawing/2014/main" id="{8FD8572A-FD0C-828C-663E-23B1F2D5ED48}"/>
                  </a:ext>
                </a:extLst>
              </p14:cNvPr>
              <p14:cNvContentPartPr/>
              <p14:nvPr/>
            </p14:nvContentPartPr>
            <p14:xfrm>
              <a:off x="10519507" y="4730840"/>
              <a:ext cx="70920" cy="180000"/>
            </p14:xfrm>
          </p:contentPart>
        </mc:Choice>
        <mc:Fallback xmlns="">
          <p:pic>
            <p:nvPicPr>
              <p:cNvPr id="43" name="Freihand 42">
                <a:extLst>
                  <a:ext uri="{FF2B5EF4-FFF2-40B4-BE49-F238E27FC236}">
                    <a16:creationId xmlns:a16="http://schemas.microsoft.com/office/drawing/2014/main" id="{8FD8572A-FD0C-828C-663E-23B1F2D5ED48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504387" y="4715720"/>
                <a:ext cx="101520" cy="21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0" name="Freihand 50">
                <a:extLst>
                  <a:ext uri="{FF2B5EF4-FFF2-40B4-BE49-F238E27FC236}">
                    <a16:creationId xmlns:a16="http://schemas.microsoft.com/office/drawing/2014/main" id="{1C51CE4F-190E-C536-23DB-C25ECAB12A3A}"/>
                  </a:ext>
                </a:extLst>
              </p14:cNvPr>
              <p14:cNvContentPartPr/>
              <p14:nvPr/>
            </p14:nvContentPartPr>
            <p14:xfrm>
              <a:off x="9426187" y="4698800"/>
              <a:ext cx="1062000" cy="635400"/>
            </p14:xfrm>
          </p:contentPart>
        </mc:Choice>
        <mc:Fallback xmlns="">
          <p:pic>
            <p:nvPicPr>
              <p:cNvPr id="50" name="Freihand 50">
                <a:extLst>
                  <a:ext uri="{FF2B5EF4-FFF2-40B4-BE49-F238E27FC236}">
                    <a16:creationId xmlns:a16="http://schemas.microsoft.com/office/drawing/2014/main" id="{1C51CE4F-190E-C536-23DB-C25ECAB12A3A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410707" y="4683680"/>
                <a:ext cx="1092240" cy="66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53" name="Freihand 53">
                <a:extLst>
                  <a:ext uri="{FF2B5EF4-FFF2-40B4-BE49-F238E27FC236}">
                    <a16:creationId xmlns:a16="http://schemas.microsoft.com/office/drawing/2014/main" id="{DFEC3ADF-6048-547C-B0CC-1BECD7EA996A}"/>
                  </a:ext>
                </a:extLst>
              </p14:cNvPr>
              <p14:cNvContentPartPr/>
              <p14:nvPr/>
            </p14:nvContentPartPr>
            <p14:xfrm>
              <a:off x="9370387" y="4706000"/>
              <a:ext cx="726120" cy="391320"/>
            </p14:xfrm>
          </p:contentPart>
        </mc:Choice>
        <mc:Fallback xmlns="">
          <p:pic>
            <p:nvPicPr>
              <p:cNvPr id="53" name="Freihand 53">
                <a:extLst>
                  <a:ext uri="{FF2B5EF4-FFF2-40B4-BE49-F238E27FC236}">
                    <a16:creationId xmlns:a16="http://schemas.microsoft.com/office/drawing/2014/main" id="{DFEC3ADF-6048-547C-B0CC-1BECD7EA996A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9355267" y="4690534"/>
                <a:ext cx="756720" cy="4215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56" name="Freihand 55">
                <a:extLst>
                  <a:ext uri="{FF2B5EF4-FFF2-40B4-BE49-F238E27FC236}">
                    <a16:creationId xmlns:a16="http://schemas.microsoft.com/office/drawing/2014/main" id="{DF3730CD-6499-8E79-5182-934F95EFE9D8}"/>
                  </a:ext>
                </a:extLst>
              </p14:cNvPr>
              <p14:cNvContentPartPr/>
              <p14:nvPr/>
            </p14:nvContentPartPr>
            <p14:xfrm>
              <a:off x="10512667" y="811160"/>
              <a:ext cx="513000" cy="522360"/>
            </p14:xfrm>
          </p:contentPart>
        </mc:Choice>
        <mc:Fallback xmlns="">
          <p:pic>
            <p:nvPicPr>
              <p:cNvPr id="56" name="Freihand 55">
                <a:extLst>
                  <a:ext uri="{FF2B5EF4-FFF2-40B4-BE49-F238E27FC236}">
                    <a16:creationId xmlns:a16="http://schemas.microsoft.com/office/drawing/2014/main" id="{DF3730CD-6499-8E79-5182-934F95EFE9D8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0497187" y="796040"/>
                <a:ext cx="543600" cy="55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57" name="Freihand 56">
                <a:extLst>
                  <a:ext uri="{FF2B5EF4-FFF2-40B4-BE49-F238E27FC236}">
                    <a16:creationId xmlns:a16="http://schemas.microsoft.com/office/drawing/2014/main" id="{6832E7E1-6776-A9B1-F141-CD841C647367}"/>
                  </a:ext>
                </a:extLst>
              </p14:cNvPr>
              <p14:cNvContentPartPr/>
              <p14:nvPr/>
            </p14:nvContentPartPr>
            <p14:xfrm>
              <a:off x="10752427" y="1124720"/>
              <a:ext cx="42840" cy="974880"/>
            </p14:xfrm>
          </p:contentPart>
        </mc:Choice>
        <mc:Fallback xmlns="">
          <p:pic>
            <p:nvPicPr>
              <p:cNvPr id="57" name="Freihand 56">
                <a:extLst>
                  <a:ext uri="{FF2B5EF4-FFF2-40B4-BE49-F238E27FC236}">
                    <a16:creationId xmlns:a16="http://schemas.microsoft.com/office/drawing/2014/main" id="{6832E7E1-6776-A9B1-F141-CD841C647367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0737307" y="1109600"/>
                <a:ext cx="73080" cy="100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60" name="Freihand 59">
                <a:extLst>
                  <a:ext uri="{FF2B5EF4-FFF2-40B4-BE49-F238E27FC236}">
                    <a16:creationId xmlns:a16="http://schemas.microsoft.com/office/drawing/2014/main" id="{FD7028CE-E4E0-A0E9-4038-8BB24D4B7A10}"/>
                  </a:ext>
                </a:extLst>
              </p14:cNvPr>
              <p14:cNvContentPartPr/>
              <p14:nvPr/>
            </p14:nvContentPartPr>
            <p14:xfrm>
              <a:off x="8642827" y="888920"/>
              <a:ext cx="2025360" cy="155520"/>
            </p14:xfrm>
          </p:contentPart>
        </mc:Choice>
        <mc:Fallback xmlns="">
          <p:pic>
            <p:nvPicPr>
              <p:cNvPr id="60" name="Freihand 59">
                <a:extLst>
                  <a:ext uri="{FF2B5EF4-FFF2-40B4-BE49-F238E27FC236}">
                    <a16:creationId xmlns:a16="http://schemas.microsoft.com/office/drawing/2014/main" id="{FD7028CE-E4E0-A0E9-4038-8BB24D4B7A10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8627707" y="873440"/>
                <a:ext cx="2055960" cy="18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70" name="Freihand 71">
                <a:extLst>
                  <a:ext uri="{FF2B5EF4-FFF2-40B4-BE49-F238E27FC236}">
                    <a16:creationId xmlns:a16="http://schemas.microsoft.com/office/drawing/2014/main" id="{23D265A8-5E86-4691-B4DC-7FE5940229CB}"/>
                  </a:ext>
                </a:extLst>
              </p14:cNvPr>
              <p14:cNvContentPartPr/>
              <p14:nvPr/>
            </p14:nvContentPartPr>
            <p14:xfrm>
              <a:off x="8720587" y="931040"/>
              <a:ext cx="408960" cy="966240"/>
            </p14:xfrm>
          </p:contentPart>
        </mc:Choice>
        <mc:Fallback xmlns="">
          <p:pic>
            <p:nvPicPr>
              <p:cNvPr id="70" name="Freihand 71">
                <a:extLst>
                  <a:ext uri="{FF2B5EF4-FFF2-40B4-BE49-F238E27FC236}">
                    <a16:creationId xmlns:a16="http://schemas.microsoft.com/office/drawing/2014/main" id="{23D265A8-5E86-4691-B4DC-7FE5940229CB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8705107" y="915920"/>
                <a:ext cx="439200" cy="99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71" name="Freihand 71">
                <a:extLst>
                  <a:ext uri="{FF2B5EF4-FFF2-40B4-BE49-F238E27FC236}">
                    <a16:creationId xmlns:a16="http://schemas.microsoft.com/office/drawing/2014/main" id="{7C5CF769-CC9A-D74B-FEF9-DCCF81F5FF68}"/>
                  </a:ext>
                </a:extLst>
              </p14:cNvPr>
              <p14:cNvContentPartPr/>
              <p14:nvPr/>
            </p14:nvContentPartPr>
            <p14:xfrm>
              <a:off x="10357507" y="966320"/>
              <a:ext cx="415800" cy="903600"/>
            </p14:xfrm>
          </p:contentPart>
        </mc:Choice>
        <mc:Fallback xmlns="">
          <p:pic>
            <p:nvPicPr>
              <p:cNvPr id="71" name="Freihand 71">
                <a:extLst>
                  <a:ext uri="{FF2B5EF4-FFF2-40B4-BE49-F238E27FC236}">
                    <a16:creationId xmlns:a16="http://schemas.microsoft.com/office/drawing/2014/main" id="{7C5CF769-CC9A-D74B-FEF9-DCCF81F5FF68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0342027" y="951200"/>
                <a:ext cx="446400" cy="93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72" name="Freihand 71">
                <a:extLst>
                  <a:ext uri="{FF2B5EF4-FFF2-40B4-BE49-F238E27FC236}">
                    <a16:creationId xmlns:a16="http://schemas.microsoft.com/office/drawing/2014/main" id="{0A566F08-CDF0-4BF3-4136-2DA5DB8DD88A}"/>
                  </a:ext>
                </a:extLst>
              </p14:cNvPr>
              <p14:cNvContentPartPr/>
              <p14:nvPr/>
            </p14:nvContentPartPr>
            <p14:xfrm>
              <a:off x="10060867" y="1135880"/>
              <a:ext cx="162720" cy="339120"/>
            </p14:xfrm>
          </p:contentPart>
        </mc:Choice>
        <mc:Fallback xmlns="">
          <p:pic>
            <p:nvPicPr>
              <p:cNvPr id="72" name="Freihand 71">
                <a:extLst>
                  <a:ext uri="{FF2B5EF4-FFF2-40B4-BE49-F238E27FC236}">
                    <a16:creationId xmlns:a16="http://schemas.microsoft.com/office/drawing/2014/main" id="{0A566F08-CDF0-4BF3-4136-2DA5DB8DD88A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0045747" y="1120400"/>
                <a:ext cx="192960" cy="36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73" name="Freihand 72">
                <a:extLst>
                  <a:ext uri="{FF2B5EF4-FFF2-40B4-BE49-F238E27FC236}">
                    <a16:creationId xmlns:a16="http://schemas.microsoft.com/office/drawing/2014/main" id="{4CDFDD39-D321-1BF3-8F07-FF197B30D3E0}"/>
                  </a:ext>
                </a:extLst>
              </p14:cNvPr>
              <p14:cNvContentPartPr/>
              <p14:nvPr/>
            </p14:nvContentPartPr>
            <p14:xfrm>
              <a:off x="9482347" y="1072160"/>
              <a:ext cx="529560" cy="155520"/>
            </p14:xfrm>
          </p:contentPart>
        </mc:Choice>
        <mc:Fallback xmlns="">
          <p:pic>
            <p:nvPicPr>
              <p:cNvPr id="73" name="Freihand 72">
                <a:extLst>
                  <a:ext uri="{FF2B5EF4-FFF2-40B4-BE49-F238E27FC236}">
                    <a16:creationId xmlns:a16="http://schemas.microsoft.com/office/drawing/2014/main" id="{4CDFDD39-D321-1BF3-8F07-FF197B30D3E0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9467227" y="1057040"/>
                <a:ext cx="560160" cy="18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74" name="Freihand 73">
                <a:extLst>
                  <a:ext uri="{FF2B5EF4-FFF2-40B4-BE49-F238E27FC236}">
                    <a16:creationId xmlns:a16="http://schemas.microsoft.com/office/drawing/2014/main" id="{5B7C6951-234A-8220-8D4D-F306BEF2F222}"/>
                  </a:ext>
                </a:extLst>
              </p14:cNvPr>
              <p14:cNvContentPartPr/>
              <p14:nvPr/>
            </p14:nvContentPartPr>
            <p14:xfrm>
              <a:off x="9362467" y="1114640"/>
              <a:ext cx="134280" cy="402480"/>
            </p14:xfrm>
          </p:contentPart>
        </mc:Choice>
        <mc:Fallback xmlns="">
          <p:pic>
            <p:nvPicPr>
              <p:cNvPr id="74" name="Freihand 73">
                <a:extLst>
                  <a:ext uri="{FF2B5EF4-FFF2-40B4-BE49-F238E27FC236}">
                    <a16:creationId xmlns:a16="http://schemas.microsoft.com/office/drawing/2014/main" id="{5B7C6951-234A-8220-8D4D-F306BEF2F222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9346987" y="1099174"/>
                <a:ext cx="164880" cy="4330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77" name="Freihand 76">
                <a:extLst>
                  <a:ext uri="{FF2B5EF4-FFF2-40B4-BE49-F238E27FC236}">
                    <a16:creationId xmlns:a16="http://schemas.microsoft.com/office/drawing/2014/main" id="{6FB3F0EB-25AF-27D5-4B25-CB5DF1CA0E59}"/>
                  </a:ext>
                </a:extLst>
              </p14:cNvPr>
              <p14:cNvContentPartPr/>
              <p14:nvPr/>
            </p14:nvContentPartPr>
            <p14:xfrm>
              <a:off x="8678107" y="1834280"/>
              <a:ext cx="360360" cy="106200"/>
            </p14:xfrm>
          </p:contentPart>
        </mc:Choice>
        <mc:Fallback xmlns="">
          <p:pic>
            <p:nvPicPr>
              <p:cNvPr id="77" name="Freihand 76">
                <a:extLst>
                  <a:ext uri="{FF2B5EF4-FFF2-40B4-BE49-F238E27FC236}">
                    <a16:creationId xmlns:a16="http://schemas.microsoft.com/office/drawing/2014/main" id="{6FB3F0EB-25AF-27D5-4B25-CB5DF1CA0E59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8662987" y="1819160"/>
                <a:ext cx="390600" cy="13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84" name="Freihand 83">
                <a:extLst>
                  <a:ext uri="{FF2B5EF4-FFF2-40B4-BE49-F238E27FC236}">
                    <a16:creationId xmlns:a16="http://schemas.microsoft.com/office/drawing/2014/main" id="{A8267BA6-F599-ED51-4743-CCB97CD2F1D7}"/>
                  </a:ext>
                </a:extLst>
              </p14:cNvPr>
              <p14:cNvContentPartPr/>
              <p14:nvPr/>
            </p14:nvContentPartPr>
            <p14:xfrm>
              <a:off x="9299107" y="1609280"/>
              <a:ext cx="945720" cy="324000"/>
            </p14:xfrm>
          </p:contentPart>
        </mc:Choice>
        <mc:Fallback xmlns="">
          <p:pic>
            <p:nvPicPr>
              <p:cNvPr id="84" name="Freihand 83">
                <a:extLst>
                  <a:ext uri="{FF2B5EF4-FFF2-40B4-BE49-F238E27FC236}">
                    <a16:creationId xmlns:a16="http://schemas.microsoft.com/office/drawing/2014/main" id="{A8267BA6-F599-ED51-4743-CCB97CD2F1D7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9283633" y="1593817"/>
                <a:ext cx="976308" cy="3545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03" name="Freihand 103">
                <a:extLst>
                  <a:ext uri="{FF2B5EF4-FFF2-40B4-BE49-F238E27FC236}">
                    <a16:creationId xmlns:a16="http://schemas.microsoft.com/office/drawing/2014/main" id="{CADC0AE5-9C98-257C-CCEC-19D3C45A39F6}"/>
                  </a:ext>
                </a:extLst>
              </p14:cNvPr>
              <p14:cNvContentPartPr/>
              <p14:nvPr/>
            </p14:nvContentPartPr>
            <p14:xfrm>
              <a:off x="8424307" y="743840"/>
              <a:ext cx="2631960" cy="4371480"/>
            </p14:xfrm>
          </p:contentPart>
        </mc:Choice>
        <mc:Fallback xmlns="">
          <p:pic>
            <p:nvPicPr>
              <p:cNvPr id="103" name="Freihand 103">
                <a:extLst>
                  <a:ext uri="{FF2B5EF4-FFF2-40B4-BE49-F238E27FC236}">
                    <a16:creationId xmlns:a16="http://schemas.microsoft.com/office/drawing/2014/main" id="{CADC0AE5-9C98-257C-CCEC-19D3C45A39F6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8408827" y="728721"/>
                <a:ext cx="2662560" cy="44017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04" name="Freihand 103">
                <a:extLst>
                  <a:ext uri="{FF2B5EF4-FFF2-40B4-BE49-F238E27FC236}">
                    <a16:creationId xmlns:a16="http://schemas.microsoft.com/office/drawing/2014/main" id="{8701866A-074D-9CBC-3923-F0BC47CDF5DD}"/>
                  </a:ext>
                </a:extLst>
              </p14:cNvPr>
              <p14:cNvContentPartPr/>
              <p14:nvPr/>
            </p14:nvContentPartPr>
            <p14:xfrm>
              <a:off x="10138627" y="1756520"/>
              <a:ext cx="120240" cy="536760"/>
            </p14:xfrm>
          </p:contentPart>
        </mc:Choice>
        <mc:Fallback xmlns="">
          <p:pic>
            <p:nvPicPr>
              <p:cNvPr id="104" name="Freihand 103">
                <a:extLst>
                  <a:ext uri="{FF2B5EF4-FFF2-40B4-BE49-F238E27FC236}">
                    <a16:creationId xmlns:a16="http://schemas.microsoft.com/office/drawing/2014/main" id="{8701866A-074D-9CBC-3923-F0BC47CDF5DD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0123507" y="1741400"/>
                <a:ext cx="150840" cy="56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07" name="Freihand 107">
                <a:extLst>
                  <a:ext uri="{FF2B5EF4-FFF2-40B4-BE49-F238E27FC236}">
                    <a16:creationId xmlns:a16="http://schemas.microsoft.com/office/drawing/2014/main" id="{F61B1C9B-E360-A492-385A-42AC79B2E886}"/>
                  </a:ext>
                </a:extLst>
              </p14:cNvPr>
              <p14:cNvContentPartPr/>
              <p14:nvPr/>
            </p14:nvContentPartPr>
            <p14:xfrm>
              <a:off x="9334387" y="1770920"/>
              <a:ext cx="212040" cy="606960"/>
            </p14:xfrm>
          </p:contentPart>
        </mc:Choice>
        <mc:Fallback xmlns="">
          <p:pic>
            <p:nvPicPr>
              <p:cNvPr id="107" name="Freihand 107">
                <a:extLst>
                  <a:ext uri="{FF2B5EF4-FFF2-40B4-BE49-F238E27FC236}">
                    <a16:creationId xmlns:a16="http://schemas.microsoft.com/office/drawing/2014/main" id="{F61B1C9B-E360-A492-385A-42AC79B2E886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9318907" y="1755440"/>
                <a:ext cx="242640" cy="63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08" name="Freihand 107">
                <a:extLst>
                  <a:ext uri="{FF2B5EF4-FFF2-40B4-BE49-F238E27FC236}">
                    <a16:creationId xmlns:a16="http://schemas.microsoft.com/office/drawing/2014/main" id="{0C224D6E-3B7E-6445-25D4-5E9DC51B6F47}"/>
                  </a:ext>
                </a:extLst>
              </p14:cNvPr>
              <p14:cNvContentPartPr/>
              <p14:nvPr/>
            </p14:nvContentPartPr>
            <p14:xfrm>
              <a:off x="10019467" y="2209040"/>
              <a:ext cx="154800" cy="197280"/>
            </p14:xfrm>
          </p:contentPart>
        </mc:Choice>
        <mc:Fallback xmlns="">
          <p:pic>
            <p:nvPicPr>
              <p:cNvPr id="108" name="Freihand 107">
                <a:extLst>
                  <a:ext uri="{FF2B5EF4-FFF2-40B4-BE49-F238E27FC236}">
                    <a16:creationId xmlns:a16="http://schemas.microsoft.com/office/drawing/2014/main" id="{0C224D6E-3B7E-6445-25D4-5E9DC51B6F47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0004347" y="2193920"/>
                <a:ext cx="185400" cy="22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17" name="Freihand 117">
                <a:extLst>
                  <a:ext uri="{FF2B5EF4-FFF2-40B4-BE49-F238E27FC236}">
                    <a16:creationId xmlns:a16="http://schemas.microsoft.com/office/drawing/2014/main" id="{C0A7E5EA-5B7A-6A5E-31C2-366648244543}"/>
                  </a:ext>
                </a:extLst>
              </p14:cNvPr>
              <p14:cNvContentPartPr/>
              <p14:nvPr/>
            </p14:nvContentPartPr>
            <p14:xfrm>
              <a:off x="9538867" y="2045960"/>
              <a:ext cx="607320" cy="387720"/>
            </p14:xfrm>
          </p:contentPart>
        </mc:Choice>
        <mc:Fallback xmlns="">
          <p:pic>
            <p:nvPicPr>
              <p:cNvPr id="117" name="Freihand 117">
                <a:extLst>
                  <a:ext uri="{FF2B5EF4-FFF2-40B4-BE49-F238E27FC236}">
                    <a16:creationId xmlns:a16="http://schemas.microsoft.com/office/drawing/2014/main" id="{C0A7E5EA-5B7A-6A5E-31C2-366648244543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9523738" y="2030840"/>
                <a:ext cx="637938" cy="41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23" name="Freihand 123">
                <a:extLst>
                  <a:ext uri="{FF2B5EF4-FFF2-40B4-BE49-F238E27FC236}">
                    <a16:creationId xmlns:a16="http://schemas.microsoft.com/office/drawing/2014/main" id="{BE4BB7EA-CEB5-363B-FF33-AD188A721570}"/>
                  </a:ext>
                </a:extLst>
              </p14:cNvPr>
              <p14:cNvContentPartPr/>
              <p14:nvPr/>
            </p14:nvContentPartPr>
            <p14:xfrm>
              <a:off x="9708427" y="1870280"/>
              <a:ext cx="374040" cy="313200"/>
            </p14:xfrm>
          </p:contentPart>
        </mc:Choice>
        <mc:Fallback xmlns="">
          <p:pic>
            <p:nvPicPr>
              <p:cNvPr id="123" name="Freihand 123">
                <a:extLst>
                  <a:ext uri="{FF2B5EF4-FFF2-40B4-BE49-F238E27FC236}">
                    <a16:creationId xmlns:a16="http://schemas.microsoft.com/office/drawing/2014/main" id="{BE4BB7EA-CEB5-363B-FF33-AD188A721570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9692962" y="1855160"/>
                <a:ext cx="404251" cy="34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26" name="Freihand 126">
                <a:extLst>
                  <a:ext uri="{FF2B5EF4-FFF2-40B4-BE49-F238E27FC236}">
                    <a16:creationId xmlns:a16="http://schemas.microsoft.com/office/drawing/2014/main" id="{DB760A0A-D664-0627-1067-11A5CBF6DD1A}"/>
                  </a:ext>
                </a:extLst>
              </p14:cNvPr>
              <p14:cNvContentPartPr/>
              <p14:nvPr/>
            </p14:nvContentPartPr>
            <p14:xfrm>
              <a:off x="9785827" y="1865600"/>
              <a:ext cx="162720" cy="152640"/>
            </p14:xfrm>
          </p:contentPart>
        </mc:Choice>
        <mc:Fallback xmlns="">
          <p:pic>
            <p:nvPicPr>
              <p:cNvPr id="126" name="Freihand 126">
                <a:extLst>
                  <a:ext uri="{FF2B5EF4-FFF2-40B4-BE49-F238E27FC236}">
                    <a16:creationId xmlns:a16="http://schemas.microsoft.com/office/drawing/2014/main" id="{DB760A0A-D664-0627-1067-11A5CBF6DD1A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9770707" y="1850444"/>
                <a:ext cx="192960" cy="1833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130" name="Freihand 130">
                <a:extLst>
                  <a:ext uri="{FF2B5EF4-FFF2-40B4-BE49-F238E27FC236}">
                    <a16:creationId xmlns:a16="http://schemas.microsoft.com/office/drawing/2014/main" id="{082434F5-B12E-EDD5-41E9-AE6D26F549E0}"/>
                  </a:ext>
                </a:extLst>
              </p14:cNvPr>
              <p14:cNvContentPartPr/>
              <p14:nvPr/>
            </p14:nvContentPartPr>
            <p14:xfrm>
              <a:off x="9517627" y="1934000"/>
              <a:ext cx="190800" cy="225000"/>
            </p14:xfrm>
          </p:contentPart>
        </mc:Choice>
        <mc:Fallback xmlns="">
          <p:pic>
            <p:nvPicPr>
              <p:cNvPr id="130" name="Freihand 130">
                <a:extLst>
                  <a:ext uri="{FF2B5EF4-FFF2-40B4-BE49-F238E27FC236}">
                    <a16:creationId xmlns:a16="http://schemas.microsoft.com/office/drawing/2014/main" id="{082434F5-B12E-EDD5-41E9-AE6D26F549E0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9502507" y="1918545"/>
                <a:ext cx="221400" cy="2555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31" name="Freihand 130">
                <a:extLst>
                  <a:ext uri="{FF2B5EF4-FFF2-40B4-BE49-F238E27FC236}">
                    <a16:creationId xmlns:a16="http://schemas.microsoft.com/office/drawing/2014/main" id="{7FE81D12-FAB5-8886-E940-6266C785078F}"/>
                  </a:ext>
                </a:extLst>
              </p14:cNvPr>
              <p14:cNvContentPartPr/>
              <p14:nvPr/>
            </p14:nvContentPartPr>
            <p14:xfrm>
              <a:off x="10166707" y="2074040"/>
              <a:ext cx="106920" cy="35640"/>
            </p14:xfrm>
          </p:contentPart>
        </mc:Choice>
        <mc:Fallback xmlns="">
          <p:pic>
            <p:nvPicPr>
              <p:cNvPr id="131" name="Freihand 130">
                <a:extLst>
                  <a:ext uri="{FF2B5EF4-FFF2-40B4-BE49-F238E27FC236}">
                    <a16:creationId xmlns:a16="http://schemas.microsoft.com/office/drawing/2014/main" id="{7FE81D12-FAB5-8886-E940-6266C785078F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0151587" y="2058920"/>
                <a:ext cx="137520" cy="6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32" name="Freihand 131">
                <a:extLst>
                  <a:ext uri="{FF2B5EF4-FFF2-40B4-BE49-F238E27FC236}">
                    <a16:creationId xmlns:a16="http://schemas.microsoft.com/office/drawing/2014/main" id="{D7DB5009-5629-6F61-9CB7-B1FEE3E61989}"/>
                  </a:ext>
                </a:extLst>
              </p14:cNvPr>
              <p14:cNvContentPartPr/>
              <p14:nvPr/>
            </p14:nvContentPartPr>
            <p14:xfrm>
              <a:off x="8448427" y="2024720"/>
              <a:ext cx="1027440" cy="99000"/>
            </p14:xfrm>
          </p:contentPart>
        </mc:Choice>
        <mc:Fallback xmlns="">
          <p:pic>
            <p:nvPicPr>
              <p:cNvPr id="132" name="Freihand 131">
                <a:extLst>
                  <a:ext uri="{FF2B5EF4-FFF2-40B4-BE49-F238E27FC236}">
                    <a16:creationId xmlns:a16="http://schemas.microsoft.com/office/drawing/2014/main" id="{D7DB5009-5629-6F61-9CB7-B1FEE3E61989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8433307" y="2009600"/>
                <a:ext cx="1057680" cy="12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133" name="Freihand 132">
                <a:extLst>
                  <a:ext uri="{FF2B5EF4-FFF2-40B4-BE49-F238E27FC236}">
                    <a16:creationId xmlns:a16="http://schemas.microsoft.com/office/drawing/2014/main" id="{956EA513-6EAD-AFC0-A50C-CA6641835B83}"/>
                  </a:ext>
                </a:extLst>
              </p14:cNvPr>
              <p14:cNvContentPartPr/>
              <p14:nvPr/>
            </p14:nvContentPartPr>
            <p14:xfrm>
              <a:off x="8502427" y="1791800"/>
              <a:ext cx="295200" cy="261360"/>
            </p14:xfrm>
          </p:contentPart>
        </mc:Choice>
        <mc:Fallback xmlns="">
          <p:pic>
            <p:nvPicPr>
              <p:cNvPr id="133" name="Freihand 132">
                <a:extLst>
                  <a:ext uri="{FF2B5EF4-FFF2-40B4-BE49-F238E27FC236}">
                    <a16:creationId xmlns:a16="http://schemas.microsoft.com/office/drawing/2014/main" id="{956EA513-6EAD-AFC0-A50C-CA6641835B83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8487307" y="1776680"/>
                <a:ext cx="325800" cy="29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134" name="Freihand 133">
                <a:extLst>
                  <a:ext uri="{FF2B5EF4-FFF2-40B4-BE49-F238E27FC236}">
                    <a16:creationId xmlns:a16="http://schemas.microsoft.com/office/drawing/2014/main" id="{49B7D09B-D9F4-6485-274A-FDB6D2D0D8FD}"/>
                  </a:ext>
                </a:extLst>
              </p14:cNvPr>
              <p14:cNvContentPartPr/>
              <p14:nvPr/>
            </p14:nvContentPartPr>
            <p14:xfrm>
              <a:off x="8424307" y="1672640"/>
              <a:ext cx="335160" cy="352440"/>
            </p14:xfrm>
          </p:contentPart>
        </mc:Choice>
        <mc:Fallback xmlns="">
          <p:pic>
            <p:nvPicPr>
              <p:cNvPr id="134" name="Freihand 133">
                <a:extLst>
                  <a:ext uri="{FF2B5EF4-FFF2-40B4-BE49-F238E27FC236}">
                    <a16:creationId xmlns:a16="http://schemas.microsoft.com/office/drawing/2014/main" id="{49B7D09B-D9F4-6485-274A-FDB6D2D0D8FD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8408827" y="1657520"/>
                <a:ext cx="365760" cy="38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135" name="Freihand 134">
                <a:extLst>
                  <a:ext uri="{FF2B5EF4-FFF2-40B4-BE49-F238E27FC236}">
                    <a16:creationId xmlns:a16="http://schemas.microsoft.com/office/drawing/2014/main" id="{5A6149E8-9A75-D8EE-BE5D-D92C75CE564F}"/>
                  </a:ext>
                </a:extLst>
              </p14:cNvPr>
              <p14:cNvContentPartPr/>
              <p14:nvPr/>
            </p14:nvContentPartPr>
            <p14:xfrm>
              <a:off x="8417107" y="670760"/>
              <a:ext cx="78120" cy="1393560"/>
            </p14:xfrm>
          </p:contentPart>
        </mc:Choice>
        <mc:Fallback xmlns="">
          <p:pic>
            <p:nvPicPr>
              <p:cNvPr id="135" name="Freihand 134">
                <a:extLst>
                  <a:ext uri="{FF2B5EF4-FFF2-40B4-BE49-F238E27FC236}">
                    <a16:creationId xmlns:a16="http://schemas.microsoft.com/office/drawing/2014/main" id="{5A6149E8-9A75-D8EE-BE5D-D92C75CE564F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8401987" y="655640"/>
                <a:ext cx="108360" cy="142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136" name="Freihand 135">
                <a:extLst>
                  <a:ext uri="{FF2B5EF4-FFF2-40B4-BE49-F238E27FC236}">
                    <a16:creationId xmlns:a16="http://schemas.microsoft.com/office/drawing/2014/main" id="{2670F1BC-2E67-90F6-BCDF-52D6F28ED01B}"/>
                  </a:ext>
                </a:extLst>
              </p14:cNvPr>
              <p14:cNvContentPartPr/>
              <p14:nvPr/>
            </p14:nvContentPartPr>
            <p14:xfrm>
              <a:off x="8468947" y="641960"/>
              <a:ext cx="554760" cy="539640"/>
            </p14:xfrm>
          </p:contentPart>
        </mc:Choice>
        <mc:Fallback xmlns="">
          <p:pic>
            <p:nvPicPr>
              <p:cNvPr id="136" name="Freihand 135">
                <a:extLst>
                  <a:ext uri="{FF2B5EF4-FFF2-40B4-BE49-F238E27FC236}">
                    <a16:creationId xmlns:a16="http://schemas.microsoft.com/office/drawing/2014/main" id="{2670F1BC-2E67-90F6-BCDF-52D6F28ED01B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8453467" y="626480"/>
                <a:ext cx="585000" cy="57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137" name="Freihand 136">
                <a:extLst>
                  <a:ext uri="{FF2B5EF4-FFF2-40B4-BE49-F238E27FC236}">
                    <a16:creationId xmlns:a16="http://schemas.microsoft.com/office/drawing/2014/main" id="{8D6AAB1B-C9C2-1B99-B77C-098D9FE030A2}"/>
                  </a:ext>
                </a:extLst>
              </p14:cNvPr>
              <p14:cNvContentPartPr/>
              <p14:nvPr/>
            </p14:nvContentPartPr>
            <p14:xfrm>
              <a:off x="8656867" y="931040"/>
              <a:ext cx="84960" cy="1032840"/>
            </p14:xfrm>
          </p:contentPart>
        </mc:Choice>
        <mc:Fallback xmlns="">
          <p:pic>
            <p:nvPicPr>
              <p:cNvPr id="137" name="Freihand 136">
                <a:extLst>
                  <a:ext uri="{FF2B5EF4-FFF2-40B4-BE49-F238E27FC236}">
                    <a16:creationId xmlns:a16="http://schemas.microsoft.com/office/drawing/2014/main" id="{8D6AAB1B-C9C2-1B99-B77C-098D9FE030A2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8641747" y="915920"/>
                <a:ext cx="115560" cy="106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138" name="Freihand 137">
                <a:extLst>
                  <a:ext uri="{FF2B5EF4-FFF2-40B4-BE49-F238E27FC236}">
                    <a16:creationId xmlns:a16="http://schemas.microsoft.com/office/drawing/2014/main" id="{8420BD27-B628-F63D-2CDB-029DF5D7A3D8}"/>
                  </a:ext>
                </a:extLst>
              </p14:cNvPr>
              <p14:cNvContentPartPr/>
              <p14:nvPr/>
            </p14:nvContentPartPr>
            <p14:xfrm>
              <a:off x="8741827" y="1431440"/>
              <a:ext cx="324000" cy="515520"/>
            </p14:xfrm>
          </p:contentPart>
        </mc:Choice>
        <mc:Fallback xmlns="">
          <p:pic>
            <p:nvPicPr>
              <p:cNvPr id="138" name="Freihand 137">
                <a:extLst>
                  <a:ext uri="{FF2B5EF4-FFF2-40B4-BE49-F238E27FC236}">
                    <a16:creationId xmlns:a16="http://schemas.microsoft.com/office/drawing/2014/main" id="{8420BD27-B628-F63D-2CDB-029DF5D7A3D8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8726347" y="1415960"/>
                <a:ext cx="354600" cy="54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142" name="Freihand 142">
                <a:extLst>
                  <a:ext uri="{FF2B5EF4-FFF2-40B4-BE49-F238E27FC236}">
                    <a16:creationId xmlns:a16="http://schemas.microsoft.com/office/drawing/2014/main" id="{455D7255-6E11-A2DA-D167-2B9A44C774B4}"/>
                  </a:ext>
                </a:extLst>
              </p14:cNvPr>
              <p14:cNvContentPartPr/>
              <p14:nvPr/>
            </p14:nvContentPartPr>
            <p14:xfrm>
              <a:off x="8682067" y="1842200"/>
              <a:ext cx="460440" cy="271440"/>
            </p14:xfrm>
          </p:contentPart>
        </mc:Choice>
        <mc:Fallback xmlns="">
          <p:pic>
            <p:nvPicPr>
              <p:cNvPr id="142" name="Freihand 142">
                <a:extLst>
                  <a:ext uri="{FF2B5EF4-FFF2-40B4-BE49-F238E27FC236}">
                    <a16:creationId xmlns:a16="http://schemas.microsoft.com/office/drawing/2014/main" id="{455D7255-6E11-A2DA-D167-2B9A44C774B4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8666947" y="1826720"/>
                <a:ext cx="491040" cy="30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143" name="Freihand 142">
                <a:extLst>
                  <a:ext uri="{FF2B5EF4-FFF2-40B4-BE49-F238E27FC236}">
                    <a16:creationId xmlns:a16="http://schemas.microsoft.com/office/drawing/2014/main" id="{85E0B8FB-292C-7DD0-FCFA-67F27E8F8DF9}"/>
                  </a:ext>
                </a:extLst>
              </p14:cNvPr>
              <p14:cNvContentPartPr/>
              <p14:nvPr/>
            </p14:nvContentPartPr>
            <p14:xfrm>
              <a:off x="8692147" y="910160"/>
              <a:ext cx="415800" cy="14400"/>
            </p14:xfrm>
          </p:contentPart>
        </mc:Choice>
        <mc:Fallback xmlns="">
          <p:pic>
            <p:nvPicPr>
              <p:cNvPr id="143" name="Freihand 142">
                <a:extLst>
                  <a:ext uri="{FF2B5EF4-FFF2-40B4-BE49-F238E27FC236}">
                    <a16:creationId xmlns:a16="http://schemas.microsoft.com/office/drawing/2014/main" id="{85E0B8FB-292C-7DD0-FCFA-67F27E8F8DF9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8677027" y="894680"/>
                <a:ext cx="44640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144" name="Freihand 143">
                <a:extLst>
                  <a:ext uri="{FF2B5EF4-FFF2-40B4-BE49-F238E27FC236}">
                    <a16:creationId xmlns:a16="http://schemas.microsoft.com/office/drawing/2014/main" id="{4154B8B7-1CE2-F24A-6035-003E63545D30}"/>
                  </a:ext>
                </a:extLst>
              </p14:cNvPr>
              <p14:cNvContentPartPr/>
              <p14:nvPr/>
            </p14:nvContentPartPr>
            <p14:xfrm>
              <a:off x="8724547" y="917720"/>
              <a:ext cx="408960" cy="356400"/>
            </p14:xfrm>
          </p:contentPart>
        </mc:Choice>
        <mc:Fallback xmlns="">
          <p:pic>
            <p:nvPicPr>
              <p:cNvPr id="144" name="Freihand 143">
                <a:extLst>
                  <a:ext uri="{FF2B5EF4-FFF2-40B4-BE49-F238E27FC236}">
                    <a16:creationId xmlns:a16="http://schemas.microsoft.com/office/drawing/2014/main" id="{4154B8B7-1CE2-F24A-6035-003E63545D30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8709067" y="902600"/>
                <a:ext cx="439200" cy="38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145" name="Freihand 144">
                <a:extLst>
                  <a:ext uri="{FF2B5EF4-FFF2-40B4-BE49-F238E27FC236}">
                    <a16:creationId xmlns:a16="http://schemas.microsoft.com/office/drawing/2014/main" id="{C2BDE2F6-F799-E4CD-6964-30D736D1C574}"/>
                  </a:ext>
                </a:extLst>
              </p14:cNvPr>
              <p14:cNvContentPartPr/>
              <p14:nvPr/>
            </p14:nvContentPartPr>
            <p14:xfrm>
              <a:off x="10671067" y="733760"/>
              <a:ext cx="367200" cy="63720"/>
            </p14:xfrm>
          </p:contentPart>
        </mc:Choice>
        <mc:Fallback xmlns="">
          <p:pic>
            <p:nvPicPr>
              <p:cNvPr id="145" name="Freihand 144">
                <a:extLst>
                  <a:ext uri="{FF2B5EF4-FFF2-40B4-BE49-F238E27FC236}">
                    <a16:creationId xmlns:a16="http://schemas.microsoft.com/office/drawing/2014/main" id="{C2BDE2F6-F799-E4CD-6964-30D736D1C574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10655587" y="718280"/>
                <a:ext cx="397800" cy="9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146" name="Freihand 145">
                <a:extLst>
                  <a:ext uri="{FF2B5EF4-FFF2-40B4-BE49-F238E27FC236}">
                    <a16:creationId xmlns:a16="http://schemas.microsoft.com/office/drawing/2014/main" id="{38D9544C-86F6-8A7A-2B5D-78B6AB30D9F2}"/>
                  </a:ext>
                </a:extLst>
              </p14:cNvPr>
              <p14:cNvContentPartPr/>
              <p14:nvPr/>
            </p14:nvContentPartPr>
            <p14:xfrm>
              <a:off x="8409907" y="634040"/>
              <a:ext cx="2639160" cy="1482840"/>
            </p14:xfrm>
          </p:contentPart>
        </mc:Choice>
        <mc:Fallback xmlns="">
          <p:pic>
            <p:nvPicPr>
              <p:cNvPr id="146" name="Freihand 145">
                <a:extLst>
                  <a:ext uri="{FF2B5EF4-FFF2-40B4-BE49-F238E27FC236}">
                    <a16:creationId xmlns:a16="http://schemas.microsoft.com/office/drawing/2014/main" id="{38D9544C-86F6-8A7A-2B5D-78B6AB30D9F2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8394427" y="618560"/>
                <a:ext cx="2669760" cy="151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151" name="Freihand 150">
                <a:extLst>
                  <a:ext uri="{FF2B5EF4-FFF2-40B4-BE49-F238E27FC236}">
                    <a16:creationId xmlns:a16="http://schemas.microsoft.com/office/drawing/2014/main" id="{428665BA-A01B-EFB2-C69F-13BED63FEC66}"/>
                  </a:ext>
                </a:extLst>
              </p14:cNvPr>
              <p14:cNvContentPartPr/>
              <p14:nvPr/>
            </p14:nvContentPartPr>
            <p14:xfrm>
              <a:off x="9052147" y="641960"/>
              <a:ext cx="1330560" cy="92160"/>
            </p14:xfrm>
          </p:contentPart>
        </mc:Choice>
        <mc:Fallback xmlns="">
          <p:pic>
            <p:nvPicPr>
              <p:cNvPr id="151" name="Freihand 150">
                <a:extLst>
                  <a:ext uri="{FF2B5EF4-FFF2-40B4-BE49-F238E27FC236}">
                    <a16:creationId xmlns:a16="http://schemas.microsoft.com/office/drawing/2014/main" id="{428665BA-A01B-EFB2-C69F-13BED63FEC66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9037027" y="626480"/>
                <a:ext cx="1361160" cy="12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152" name="Freihand 151">
                <a:extLst>
                  <a:ext uri="{FF2B5EF4-FFF2-40B4-BE49-F238E27FC236}">
                    <a16:creationId xmlns:a16="http://schemas.microsoft.com/office/drawing/2014/main" id="{756C1714-9BEA-5213-CED2-0DFF9FB1B4EE}"/>
                  </a:ext>
                </a:extLst>
              </p14:cNvPr>
              <p14:cNvContentPartPr/>
              <p14:nvPr/>
            </p14:nvContentPartPr>
            <p14:xfrm>
              <a:off x="8462467" y="656000"/>
              <a:ext cx="2555280" cy="162720"/>
            </p14:xfrm>
          </p:contentPart>
        </mc:Choice>
        <mc:Fallback xmlns="">
          <p:pic>
            <p:nvPicPr>
              <p:cNvPr id="152" name="Freihand 151">
                <a:extLst>
                  <a:ext uri="{FF2B5EF4-FFF2-40B4-BE49-F238E27FC236}">
                    <a16:creationId xmlns:a16="http://schemas.microsoft.com/office/drawing/2014/main" id="{756C1714-9BEA-5213-CED2-0DFF9FB1B4EE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8447347" y="640520"/>
                <a:ext cx="2585880" cy="19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153" name="Freihand 152">
                <a:extLst>
                  <a:ext uri="{FF2B5EF4-FFF2-40B4-BE49-F238E27FC236}">
                    <a16:creationId xmlns:a16="http://schemas.microsoft.com/office/drawing/2014/main" id="{43C08FB6-1B84-0D0D-810C-D557006CB7DE}"/>
                  </a:ext>
                </a:extLst>
              </p14:cNvPr>
              <p14:cNvContentPartPr/>
              <p14:nvPr/>
            </p14:nvContentPartPr>
            <p14:xfrm>
              <a:off x="10971307" y="744560"/>
              <a:ext cx="84960" cy="1329840"/>
            </p14:xfrm>
          </p:contentPart>
        </mc:Choice>
        <mc:Fallback xmlns="">
          <p:pic>
            <p:nvPicPr>
              <p:cNvPr id="153" name="Freihand 152">
                <a:extLst>
                  <a:ext uri="{FF2B5EF4-FFF2-40B4-BE49-F238E27FC236}">
                    <a16:creationId xmlns:a16="http://schemas.microsoft.com/office/drawing/2014/main" id="{43C08FB6-1B84-0D0D-810C-D557006CB7DE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10955827" y="729440"/>
                <a:ext cx="115560" cy="136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156" name="Freihand 156">
                <a:extLst>
                  <a:ext uri="{FF2B5EF4-FFF2-40B4-BE49-F238E27FC236}">
                    <a16:creationId xmlns:a16="http://schemas.microsoft.com/office/drawing/2014/main" id="{1AB1E3D0-9472-D391-F068-55FDA2EFFF93}"/>
                  </a:ext>
                </a:extLst>
              </p14:cNvPr>
              <p14:cNvContentPartPr/>
              <p14:nvPr/>
            </p14:nvContentPartPr>
            <p14:xfrm>
              <a:off x="10483507" y="772640"/>
              <a:ext cx="513000" cy="489600"/>
            </p14:xfrm>
          </p:contentPart>
        </mc:Choice>
        <mc:Fallback xmlns="">
          <p:pic>
            <p:nvPicPr>
              <p:cNvPr id="156" name="Freihand 156">
                <a:extLst>
                  <a:ext uri="{FF2B5EF4-FFF2-40B4-BE49-F238E27FC236}">
                    <a16:creationId xmlns:a16="http://schemas.microsoft.com/office/drawing/2014/main" id="{1AB1E3D0-9472-D391-F068-55FDA2EFFF93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10468387" y="757520"/>
                <a:ext cx="543600" cy="52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158" name="Freihand 157">
                <a:extLst>
                  <a:ext uri="{FF2B5EF4-FFF2-40B4-BE49-F238E27FC236}">
                    <a16:creationId xmlns:a16="http://schemas.microsoft.com/office/drawing/2014/main" id="{0CE54A3C-FD15-CCC1-AFE3-B13055F1ABEA}"/>
                  </a:ext>
                </a:extLst>
              </p14:cNvPr>
              <p14:cNvContentPartPr/>
              <p14:nvPr/>
            </p14:nvContentPartPr>
            <p14:xfrm>
              <a:off x="10745587" y="1069280"/>
              <a:ext cx="49680" cy="891720"/>
            </p14:xfrm>
          </p:contentPart>
        </mc:Choice>
        <mc:Fallback xmlns="">
          <p:pic>
            <p:nvPicPr>
              <p:cNvPr id="158" name="Freihand 157">
                <a:extLst>
                  <a:ext uri="{FF2B5EF4-FFF2-40B4-BE49-F238E27FC236}">
                    <a16:creationId xmlns:a16="http://schemas.microsoft.com/office/drawing/2014/main" id="{0CE54A3C-FD15-CCC1-AFE3-B13055F1ABEA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10730107" y="1053800"/>
                <a:ext cx="80280" cy="92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159" name="Freihand 158">
                <a:extLst>
                  <a:ext uri="{FF2B5EF4-FFF2-40B4-BE49-F238E27FC236}">
                    <a16:creationId xmlns:a16="http://schemas.microsoft.com/office/drawing/2014/main" id="{5461E032-542F-BEE5-6AA8-0DAF3219667E}"/>
                  </a:ext>
                </a:extLst>
              </p14:cNvPr>
              <p14:cNvContentPartPr/>
              <p14:nvPr/>
            </p14:nvContentPartPr>
            <p14:xfrm>
              <a:off x="10766467" y="1032920"/>
              <a:ext cx="28440" cy="149400"/>
            </p14:xfrm>
          </p:contentPart>
        </mc:Choice>
        <mc:Fallback xmlns="">
          <p:pic>
            <p:nvPicPr>
              <p:cNvPr id="159" name="Freihand 158">
                <a:extLst>
                  <a:ext uri="{FF2B5EF4-FFF2-40B4-BE49-F238E27FC236}">
                    <a16:creationId xmlns:a16="http://schemas.microsoft.com/office/drawing/2014/main" id="{5461E032-542F-BEE5-6AA8-0DAF3219667E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10751347" y="1017800"/>
                <a:ext cx="59040" cy="17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169" name="Freihand 169">
                <a:extLst>
                  <a:ext uri="{FF2B5EF4-FFF2-40B4-BE49-F238E27FC236}">
                    <a16:creationId xmlns:a16="http://schemas.microsoft.com/office/drawing/2014/main" id="{E2B80488-9EF3-BD49-E2DE-B37698A189F8}"/>
                  </a:ext>
                </a:extLst>
              </p14:cNvPr>
              <p14:cNvContentPartPr/>
              <p14:nvPr/>
            </p14:nvContentPartPr>
            <p14:xfrm>
              <a:off x="9355627" y="1620080"/>
              <a:ext cx="1642680" cy="468720"/>
            </p14:xfrm>
          </p:contentPart>
        </mc:Choice>
        <mc:Fallback xmlns="">
          <p:pic>
            <p:nvPicPr>
              <p:cNvPr id="169" name="Freihand 169">
                <a:extLst>
                  <a:ext uri="{FF2B5EF4-FFF2-40B4-BE49-F238E27FC236}">
                    <a16:creationId xmlns:a16="http://schemas.microsoft.com/office/drawing/2014/main" id="{E2B80488-9EF3-BD49-E2DE-B37698A189F8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9340147" y="1604948"/>
                <a:ext cx="1673280" cy="4993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170" name="Freihand 169">
                <a:extLst>
                  <a:ext uri="{FF2B5EF4-FFF2-40B4-BE49-F238E27FC236}">
                    <a16:creationId xmlns:a16="http://schemas.microsoft.com/office/drawing/2014/main" id="{BD49E8BF-F1B9-7E58-6E25-FD969E2B0FCC}"/>
                  </a:ext>
                </a:extLst>
              </p14:cNvPr>
              <p14:cNvContentPartPr/>
              <p14:nvPr/>
            </p14:nvContentPartPr>
            <p14:xfrm>
              <a:off x="10330867" y="988280"/>
              <a:ext cx="425880" cy="528840"/>
            </p14:xfrm>
          </p:contentPart>
        </mc:Choice>
        <mc:Fallback xmlns="">
          <p:pic>
            <p:nvPicPr>
              <p:cNvPr id="170" name="Freihand 169">
                <a:extLst>
                  <a:ext uri="{FF2B5EF4-FFF2-40B4-BE49-F238E27FC236}">
                    <a16:creationId xmlns:a16="http://schemas.microsoft.com/office/drawing/2014/main" id="{BD49E8BF-F1B9-7E58-6E25-FD969E2B0FCC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10315387" y="973160"/>
                <a:ext cx="456480" cy="55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171" name="Freihand 170">
                <a:extLst>
                  <a:ext uri="{FF2B5EF4-FFF2-40B4-BE49-F238E27FC236}">
                    <a16:creationId xmlns:a16="http://schemas.microsoft.com/office/drawing/2014/main" id="{8D12FD86-6595-C9CA-FCD2-B78115F29364}"/>
                  </a:ext>
                </a:extLst>
              </p14:cNvPr>
              <p14:cNvContentPartPr/>
              <p14:nvPr/>
            </p14:nvContentPartPr>
            <p14:xfrm>
              <a:off x="10361467" y="994760"/>
              <a:ext cx="362520" cy="56880"/>
            </p14:xfrm>
          </p:contentPart>
        </mc:Choice>
        <mc:Fallback xmlns="">
          <p:pic>
            <p:nvPicPr>
              <p:cNvPr id="171" name="Freihand 170">
                <a:extLst>
                  <a:ext uri="{FF2B5EF4-FFF2-40B4-BE49-F238E27FC236}">
                    <a16:creationId xmlns:a16="http://schemas.microsoft.com/office/drawing/2014/main" id="{8D12FD86-6595-C9CA-FCD2-B78115F29364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10345987" y="979280"/>
                <a:ext cx="393120" cy="8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172" name="Freihand 171">
                <a:extLst>
                  <a:ext uri="{FF2B5EF4-FFF2-40B4-BE49-F238E27FC236}">
                    <a16:creationId xmlns:a16="http://schemas.microsoft.com/office/drawing/2014/main" id="{D2155036-0EFC-A57F-1255-EF0BB19BDF3F}"/>
                  </a:ext>
                </a:extLst>
              </p14:cNvPr>
              <p14:cNvContentPartPr/>
              <p14:nvPr/>
            </p14:nvContentPartPr>
            <p14:xfrm>
              <a:off x="8752627" y="888920"/>
              <a:ext cx="1576080" cy="127440"/>
            </p14:xfrm>
          </p:contentPart>
        </mc:Choice>
        <mc:Fallback xmlns="">
          <p:pic>
            <p:nvPicPr>
              <p:cNvPr id="172" name="Freihand 171">
                <a:extLst>
                  <a:ext uri="{FF2B5EF4-FFF2-40B4-BE49-F238E27FC236}">
                    <a16:creationId xmlns:a16="http://schemas.microsoft.com/office/drawing/2014/main" id="{D2155036-0EFC-A57F-1255-EF0BB19BDF3F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8737507" y="873440"/>
                <a:ext cx="1606680" cy="15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173" name="Freihand 172">
                <a:extLst>
                  <a:ext uri="{FF2B5EF4-FFF2-40B4-BE49-F238E27FC236}">
                    <a16:creationId xmlns:a16="http://schemas.microsoft.com/office/drawing/2014/main" id="{3C4316D4-EA6A-A5D5-129F-FE01C44579ED}"/>
                  </a:ext>
                </a:extLst>
              </p14:cNvPr>
              <p14:cNvContentPartPr/>
              <p14:nvPr/>
            </p14:nvContentPartPr>
            <p14:xfrm>
              <a:off x="10075267" y="1163960"/>
              <a:ext cx="134280" cy="296640"/>
            </p14:xfrm>
          </p:contentPart>
        </mc:Choice>
        <mc:Fallback xmlns="">
          <p:pic>
            <p:nvPicPr>
              <p:cNvPr id="173" name="Freihand 172">
                <a:extLst>
                  <a:ext uri="{FF2B5EF4-FFF2-40B4-BE49-F238E27FC236}">
                    <a16:creationId xmlns:a16="http://schemas.microsoft.com/office/drawing/2014/main" id="{3C4316D4-EA6A-A5D5-129F-FE01C44579ED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10059787" y="1148840"/>
                <a:ext cx="164880" cy="32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174" name="Freihand 173">
                <a:extLst>
                  <a:ext uri="{FF2B5EF4-FFF2-40B4-BE49-F238E27FC236}">
                    <a16:creationId xmlns:a16="http://schemas.microsoft.com/office/drawing/2014/main" id="{DBB2C263-0595-DC43-C1EC-10FA3044B774}"/>
                  </a:ext>
                </a:extLst>
              </p14:cNvPr>
              <p14:cNvContentPartPr/>
              <p14:nvPr/>
            </p14:nvContentPartPr>
            <p14:xfrm>
              <a:off x="9482347" y="1079360"/>
              <a:ext cx="494280" cy="141480"/>
            </p14:xfrm>
          </p:contentPart>
        </mc:Choice>
        <mc:Fallback xmlns="">
          <p:pic>
            <p:nvPicPr>
              <p:cNvPr id="174" name="Freihand 173">
                <a:extLst>
                  <a:ext uri="{FF2B5EF4-FFF2-40B4-BE49-F238E27FC236}">
                    <a16:creationId xmlns:a16="http://schemas.microsoft.com/office/drawing/2014/main" id="{DBB2C263-0595-DC43-C1EC-10FA3044B774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9467227" y="1064240"/>
                <a:ext cx="524880" cy="17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175" name="Freihand 174">
                <a:extLst>
                  <a:ext uri="{FF2B5EF4-FFF2-40B4-BE49-F238E27FC236}">
                    <a16:creationId xmlns:a16="http://schemas.microsoft.com/office/drawing/2014/main" id="{3D56F032-D48F-3652-B0BB-670FF99769B8}"/>
                  </a:ext>
                </a:extLst>
              </p14:cNvPr>
              <p14:cNvContentPartPr/>
              <p14:nvPr/>
            </p14:nvContentPartPr>
            <p14:xfrm>
              <a:off x="9362467" y="1107440"/>
              <a:ext cx="155520" cy="402480"/>
            </p14:xfrm>
          </p:contentPart>
        </mc:Choice>
        <mc:Fallback xmlns="">
          <p:pic>
            <p:nvPicPr>
              <p:cNvPr id="175" name="Freihand 174">
                <a:extLst>
                  <a:ext uri="{FF2B5EF4-FFF2-40B4-BE49-F238E27FC236}">
                    <a16:creationId xmlns:a16="http://schemas.microsoft.com/office/drawing/2014/main" id="{3D56F032-D48F-3652-B0BB-670FF99769B8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9347347" y="1092320"/>
                <a:ext cx="186120" cy="43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176" name="Freihand 175">
                <a:extLst>
                  <a:ext uri="{FF2B5EF4-FFF2-40B4-BE49-F238E27FC236}">
                    <a16:creationId xmlns:a16="http://schemas.microsoft.com/office/drawing/2014/main" id="{B3002E31-4CFD-6DE5-9E35-C6F937419295}"/>
                  </a:ext>
                </a:extLst>
              </p14:cNvPr>
              <p14:cNvContentPartPr/>
              <p14:nvPr/>
            </p14:nvContentPartPr>
            <p14:xfrm>
              <a:off x="9285067" y="1580120"/>
              <a:ext cx="959760" cy="353160"/>
            </p14:xfrm>
          </p:contentPart>
        </mc:Choice>
        <mc:Fallback xmlns="">
          <p:pic>
            <p:nvPicPr>
              <p:cNvPr id="176" name="Freihand 175">
                <a:extLst>
                  <a:ext uri="{FF2B5EF4-FFF2-40B4-BE49-F238E27FC236}">
                    <a16:creationId xmlns:a16="http://schemas.microsoft.com/office/drawing/2014/main" id="{B3002E31-4CFD-6DE5-9E35-C6F937419295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9269587" y="1565000"/>
                <a:ext cx="990360" cy="38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179" name="Freihand 179">
                <a:extLst>
                  <a:ext uri="{FF2B5EF4-FFF2-40B4-BE49-F238E27FC236}">
                    <a16:creationId xmlns:a16="http://schemas.microsoft.com/office/drawing/2014/main" id="{C58C3792-4390-CF67-C505-0C56E7415446}"/>
                  </a:ext>
                </a:extLst>
              </p14:cNvPr>
              <p14:cNvContentPartPr/>
              <p14:nvPr/>
            </p14:nvContentPartPr>
            <p14:xfrm>
              <a:off x="9785827" y="2336120"/>
              <a:ext cx="183600" cy="168120"/>
            </p14:xfrm>
          </p:contentPart>
        </mc:Choice>
        <mc:Fallback xmlns="">
          <p:pic>
            <p:nvPicPr>
              <p:cNvPr id="179" name="Freihand 179">
                <a:extLst>
                  <a:ext uri="{FF2B5EF4-FFF2-40B4-BE49-F238E27FC236}">
                    <a16:creationId xmlns:a16="http://schemas.microsoft.com/office/drawing/2014/main" id="{C58C3792-4390-CF67-C505-0C56E7415446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9770737" y="2320640"/>
                <a:ext cx="213781" cy="19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180" name="Freihand 179">
                <a:extLst>
                  <a:ext uri="{FF2B5EF4-FFF2-40B4-BE49-F238E27FC236}">
                    <a16:creationId xmlns:a16="http://schemas.microsoft.com/office/drawing/2014/main" id="{A3027C55-C65F-9E4D-188F-554A5F16F510}"/>
                  </a:ext>
                </a:extLst>
              </p14:cNvPr>
              <p14:cNvContentPartPr/>
              <p14:nvPr/>
            </p14:nvContentPartPr>
            <p14:xfrm>
              <a:off x="9934147" y="4433840"/>
              <a:ext cx="49680" cy="645480"/>
            </p14:xfrm>
          </p:contentPart>
        </mc:Choice>
        <mc:Fallback xmlns="">
          <p:pic>
            <p:nvPicPr>
              <p:cNvPr id="180" name="Freihand 179">
                <a:extLst>
                  <a:ext uri="{FF2B5EF4-FFF2-40B4-BE49-F238E27FC236}">
                    <a16:creationId xmlns:a16="http://schemas.microsoft.com/office/drawing/2014/main" id="{A3027C55-C65F-9E4D-188F-554A5F16F510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9918667" y="4418720"/>
                <a:ext cx="80280" cy="67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181" name="Freihand 180">
                <a:extLst>
                  <a:ext uri="{FF2B5EF4-FFF2-40B4-BE49-F238E27FC236}">
                    <a16:creationId xmlns:a16="http://schemas.microsoft.com/office/drawing/2014/main" id="{547D76AA-8663-9C25-3DE6-E4CDAF9030F7}"/>
                  </a:ext>
                </a:extLst>
              </p14:cNvPr>
              <p14:cNvContentPartPr/>
              <p14:nvPr/>
            </p14:nvContentPartPr>
            <p14:xfrm>
              <a:off x="9955387" y="2306960"/>
              <a:ext cx="134280" cy="2681640"/>
            </p14:xfrm>
          </p:contentPart>
        </mc:Choice>
        <mc:Fallback xmlns="">
          <p:pic>
            <p:nvPicPr>
              <p:cNvPr id="181" name="Freihand 180">
                <a:extLst>
                  <a:ext uri="{FF2B5EF4-FFF2-40B4-BE49-F238E27FC236}">
                    <a16:creationId xmlns:a16="http://schemas.microsoft.com/office/drawing/2014/main" id="{547D76AA-8663-9C25-3DE6-E4CDAF9030F7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9939907" y="2291840"/>
                <a:ext cx="164880" cy="271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184" name="Freihand 184">
                <a:extLst>
                  <a:ext uri="{FF2B5EF4-FFF2-40B4-BE49-F238E27FC236}">
                    <a16:creationId xmlns:a16="http://schemas.microsoft.com/office/drawing/2014/main" id="{7979E688-FEDD-B986-1DE1-56C888A4BB47}"/>
                  </a:ext>
                </a:extLst>
              </p14:cNvPr>
              <p14:cNvContentPartPr/>
              <p14:nvPr/>
            </p14:nvContentPartPr>
            <p14:xfrm>
              <a:off x="9729307" y="2314880"/>
              <a:ext cx="183960" cy="2726280"/>
            </p14:xfrm>
          </p:contentPart>
        </mc:Choice>
        <mc:Fallback xmlns="">
          <p:pic>
            <p:nvPicPr>
              <p:cNvPr id="184" name="Freihand 184">
                <a:extLst>
                  <a:ext uri="{FF2B5EF4-FFF2-40B4-BE49-F238E27FC236}">
                    <a16:creationId xmlns:a16="http://schemas.microsoft.com/office/drawing/2014/main" id="{7979E688-FEDD-B986-1DE1-56C888A4BB47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9714187" y="2299400"/>
                <a:ext cx="214200" cy="27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185" name="Freihand 184">
                <a:extLst>
                  <a:ext uri="{FF2B5EF4-FFF2-40B4-BE49-F238E27FC236}">
                    <a16:creationId xmlns:a16="http://schemas.microsoft.com/office/drawing/2014/main" id="{344E0601-6509-EC6E-BFC1-E25925A1B1CA}"/>
                  </a:ext>
                </a:extLst>
              </p14:cNvPr>
              <p14:cNvContentPartPr/>
              <p14:nvPr/>
            </p14:nvContentPartPr>
            <p14:xfrm>
              <a:off x="9793027" y="4875200"/>
              <a:ext cx="155520" cy="190800"/>
            </p14:xfrm>
          </p:contentPart>
        </mc:Choice>
        <mc:Fallback xmlns="">
          <p:pic>
            <p:nvPicPr>
              <p:cNvPr id="185" name="Freihand 184">
                <a:extLst>
                  <a:ext uri="{FF2B5EF4-FFF2-40B4-BE49-F238E27FC236}">
                    <a16:creationId xmlns:a16="http://schemas.microsoft.com/office/drawing/2014/main" id="{344E0601-6509-EC6E-BFC1-E25925A1B1CA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9777547" y="4859720"/>
                <a:ext cx="186120" cy="22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186" name="Freihand 185">
                <a:extLst>
                  <a:ext uri="{FF2B5EF4-FFF2-40B4-BE49-F238E27FC236}">
                    <a16:creationId xmlns:a16="http://schemas.microsoft.com/office/drawing/2014/main" id="{D16E017C-0C73-4C36-A991-D76CB0BDA684}"/>
                  </a:ext>
                </a:extLst>
              </p14:cNvPr>
              <p14:cNvContentPartPr/>
              <p14:nvPr/>
            </p14:nvContentPartPr>
            <p14:xfrm>
              <a:off x="9796987" y="4889240"/>
              <a:ext cx="137520" cy="155520"/>
            </p14:xfrm>
          </p:contentPart>
        </mc:Choice>
        <mc:Fallback xmlns="">
          <p:pic>
            <p:nvPicPr>
              <p:cNvPr id="186" name="Freihand 185">
                <a:extLst>
                  <a:ext uri="{FF2B5EF4-FFF2-40B4-BE49-F238E27FC236}">
                    <a16:creationId xmlns:a16="http://schemas.microsoft.com/office/drawing/2014/main" id="{D16E017C-0C73-4C36-A991-D76CB0BDA684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9781507" y="4873760"/>
                <a:ext cx="168120" cy="18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200" name="Freihand 200">
                <a:extLst>
                  <a:ext uri="{FF2B5EF4-FFF2-40B4-BE49-F238E27FC236}">
                    <a16:creationId xmlns:a16="http://schemas.microsoft.com/office/drawing/2014/main" id="{B61E9D76-DBD6-F604-F10E-39BF763466BB}"/>
                  </a:ext>
                </a:extLst>
              </p14:cNvPr>
              <p14:cNvContentPartPr/>
              <p14:nvPr/>
            </p14:nvContentPartPr>
            <p14:xfrm>
              <a:off x="9736507" y="3965120"/>
              <a:ext cx="272160" cy="1023480"/>
            </p14:xfrm>
          </p:contentPart>
        </mc:Choice>
        <mc:Fallback xmlns="">
          <p:pic>
            <p:nvPicPr>
              <p:cNvPr id="200" name="Freihand 200">
                <a:extLst>
                  <a:ext uri="{FF2B5EF4-FFF2-40B4-BE49-F238E27FC236}">
                    <a16:creationId xmlns:a16="http://schemas.microsoft.com/office/drawing/2014/main" id="{B61E9D76-DBD6-F604-F10E-39BF763466BB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9721407" y="3949640"/>
                <a:ext cx="302360" cy="105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208" name="Freihand 208">
                <a:extLst>
                  <a:ext uri="{FF2B5EF4-FFF2-40B4-BE49-F238E27FC236}">
                    <a16:creationId xmlns:a16="http://schemas.microsoft.com/office/drawing/2014/main" id="{1F279166-420C-655D-65B9-C823DFFD0C86}"/>
                  </a:ext>
                </a:extLst>
              </p14:cNvPr>
              <p14:cNvContentPartPr/>
              <p14:nvPr/>
            </p14:nvContentPartPr>
            <p14:xfrm>
              <a:off x="9736507" y="2476160"/>
              <a:ext cx="331920" cy="1503360"/>
            </p14:xfrm>
          </p:contentPart>
        </mc:Choice>
        <mc:Fallback xmlns="">
          <p:pic>
            <p:nvPicPr>
              <p:cNvPr id="208" name="Freihand 208">
                <a:extLst>
                  <a:ext uri="{FF2B5EF4-FFF2-40B4-BE49-F238E27FC236}">
                    <a16:creationId xmlns:a16="http://schemas.microsoft.com/office/drawing/2014/main" id="{1F279166-420C-655D-65B9-C823DFFD0C86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9721387" y="2461040"/>
                <a:ext cx="362520" cy="153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209" name="Freihand 208">
                <a:extLst>
                  <a:ext uri="{FF2B5EF4-FFF2-40B4-BE49-F238E27FC236}">
                    <a16:creationId xmlns:a16="http://schemas.microsoft.com/office/drawing/2014/main" id="{49C68BD9-3D76-2392-3AD3-9C8936A4C72B}"/>
                  </a:ext>
                </a:extLst>
              </p14:cNvPr>
              <p14:cNvContentPartPr/>
              <p14:nvPr/>
            </p14:nvContentPartPr>
            <p14:xfrm>
              <a:off x="9376507" y="4656320"/>
              <a:ext cx="282600" cy="212040"/>
            </p14:xfrm>
          </p:contentPart>
        </mc:Choice>
        <mc:Fallback xmlns="">
          <p:pic>
            <p:nvPicPr>
              <p:cNvPr id="209" name="Freihand 208">
                <a:extLst>
                  <a:ext uri="{FF2B5EF4-FFF2-40B4-BE49-F238E27FC236}">
                    <a16:creationId xmlns:a16="http://schemas.microsoft.com/office/drawing/2014/main" id="{49C68BD9-3D76-2392-3AD3-9C8936A4C72B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9361387" y="4641200"/>
                <a:ext cx="313200" cy="24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245" name="Freihand 245">
                <a:extLst>
                  <a:ext uri="{FF2B5EF4-FFF2-40B4-BE49-F238E27FC236}">
                    <a16:creationId xmlns:a16="http://schemas.microsoft.com/office/drawing/2014/main" id="{447E775A-31F0-9AD0-1D31-5B4315B49B42}"/>
                  </a:ext>
                </a:extLst>
              </p14:cNvPr>
              <p14:cNvContentPartPr/>
              <p14:nvPr/>
            </p14:nvContentPartPr>
            <p14:xfrm>
              <a:off x="9679987" y="3830840"/>
              <a:ext cx="374400" cy="1156680"/>
            </p14:xfrm>
          </p:contentPart>
        </mc:Choice>
        <mc:Fallback xmlns="">
          <p:pic>
            <p:nvPicPr>
              <p:cNvPr id="245" name="Freihand 245">
                <a:extLst>
                  <a:ext uri="{FF2B5EF4-FFF2-40B4-BE49-F238E27FC236}">
                    <a16:creationId xmlns:a16="http://schemas.microsoft.com/office/drawing/2014/main" id="{447E775A-31F0-9AD0-1D31-5B4315B49B42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9672427" y="3823280"/>
                <a:ext cx="389520" cy="117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258" name="Freihand 258">
                <a:extLst>
                  <a:ext uri="{FF2B5EF4-FFF2-40B4-BE49-F238E27FC236}">
                    <a16:creationId xmlns:a16="http://schemas.microsoft.com/office/drawing/2014/main" id="{921DE61F-745E-08B3-162D-301EA4146D4B}"/>
                  </a:ext>
                </a:extLst>
              </p14:cNvPr>
              <p14:cNvContentPartPr/>
              <p14:nvPr/>
            </p14:nvContentPartPr>
            <p14:xfrm>
              <a:off x="9799867" y="2370320"/>
              <a:ext cx="339480" cy="1968840"/>
            </p14:xfrm>
          </p:contentPart>
        </mc:Choice>
        <mc:Fallback xmlns="">
          <p:pic>
            <p:nvPicPr>
              <p:cNvPr id="258" name="Freihand 258">
                <a:extLst>
                  <a:ext uri="{FF2B5EF4-FFF2-40B4-BE49-F238E27FC236}">
                    <a16:creationId xmlns:a16="http://schemas.microsoft.com/office/drawing/2014/main" id="{921DE61F-745E-08B3-162D-301EA4146D4B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9792299" y="2363120"/>
                <a:ext cx="354616" cy="198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259" name="Freihand 258">
                <a:extLst>
                  <a:ext uri="{FF2B5EF4-FFF2-40B4-BE49-F238E27FC236}">
                    <a16:creationId xmlns:a16="http://schemas.microsoft.com/office/drawing/2014/main" id="{6D4E27F3-3B47-9996-C513-B000A134412D}"/>
                  </a:ext>
                </a:extLst>
              </p14:cNvPr>
              <p14:cNvContentPartPr/>
              <p14:nvPr/>
            </p14:nvContentPartPr>
            <p14:xfrm>
              <a:off x="10220347" y="5079680"/>
              <a:ext cx="267840" cy="232560"/>
            </p14:xfrm>
          </p:contentPart>
        </mc:Choice>
        <mc:Fallback xmlns="">
          <p:pic>
            <p:nvPicPr>
              <p:cNvPr id="259" name="Freihand 258">
                <a:extLst>
                  <a:ext uri="{FF2B5EF4-FFF2-40B4-BE49-F238E27FC236}">
                    <a16:creationId xmlns:a16="http://schemas.microsoft.com/office/drawing/2014/main" id="{6D4E27F3-3B47-9996-C513-B000A134412D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10212787" y="5072108"/>
                <a:ext cx="282960" cy="2477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274" name="Freihand 274">
                <a:extLst>
                  <a:ext uri="{FF2B5EF4-FFF2-40B4-BE49-F238E27FC236}">
                    <a16:creationId xmlns:a16="http://schemas.microsoft.com/office/drawing/2014/main" id="{7D1E7944-5DE9-C5AA-35BD-C8C980E3864E}"/>
                  </a:ext>
                </a:extLst>
              </p14:cNvPr>
              <p14:cNvContentPartPr/>
              <p14:nvPr/>
            </p14:nvContentPartPr>
            <p14:xfrm>
              <a:off x="9355627" y="4720040"/>
              <a:ext cx="798120" cy="564840"/>
            </p14:xfrm>
          </p:contentPart>
        </mc:Choice>
        <mc:Fallback xmlns="">
          <p:pic>
            <p:nvPicPr>
              <p:cNvPr id="274" name="Freihand 274">
                <a:extLst>
                  <a:ext uri="{FF2B5EF4-FFF2-40B4-BE49-F238E27FC236}">
                    <a16:creationId xmlns:a16="http://schemas.microsoft.com/office/drawing/2014/main" id="{7D1E7944-5DE9-C5AA-35BD-C8C980E3864E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9348070" y="4712480"/>
                <a:ext cx="813233" cy="57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280" name="Freihand 280">
                <a:extLst>
                  <a:ext uri="{FF2B5EF4-FFF2-40B4-BE49-F238E27FC236}">
                    <a16:creationId xmlns:a16="http://schemas.microsoft.com/office/drawing/2014/main" id="{3C81A829-DA97-0426-F88F-EC94EF207554}"/>
                  </a:ext>
                </a:extLst>
              </p14:cNvPr>
              <p14:cNvContentPartPr/>
              <p14:nvPr/>
            </p14:nvContentPartPr>
            <p14:xfrm>
              <a:off x="9920827" y="4664240"/>
              <a:ext cx="613080" cy="634680"/>
            </p14:xfrm>
          </p:contentPart>
        </mc:Choice>
        <mc:Fallback xmlns="">
          <p:pic>
            <p:nvPicPr>
              <p:cNvPr id="280" name="Freihand 280">
                <a:extLst>
                  <a:ext uri="{FF2B5EF4-FFF2-40B4-BE49-F238E27FC236}">
                    <a16:creationId xmlns:a16="http://schemas.microsoft.com/office/drawing/2014/main" id="{3C81A829-DA97-0426-F88F-EC94EF207554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9913271" y="4656680"/>
                <a:ext cx="628191" cy="64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281" name="Freihand 280">
                <a:extLst>
                  <a:ext uri="{FF2B5EF4-FFF2-40B4-BE49-F238E27FC236}">
                    <a16:creationId xmlns:a16="http://schemas.microsoft.com/office/drawing/2014/main" id="{BABCEF30-442A-EA6B-669F-3F369778C466}"/>
                  </a:ext>
                </a:extLst>
              </p14:cNvPr>
              <p14:cNvContentPartPr/>
              <p14:nvPr/>
            </p14:nvContentPartPr>
            <p14:xfrm>
              <a:off x="9320347" y="5333840"/>
              <a:ext cx="49680" cy="92160"/>
            </p14:xfrm>
          </p:contentPart>
        </mc:Choice>
        <mc:Fallback xmlns="">
          <p:pic>
            <p:nvPicPr>
              <p:cNvPr id="281" name="Freihand 280">
                <a:extLst>
                  <a:ext uri="{FF2B5EF4-FFF2-40B4-BE49-F238E27FC236}">
                    <a16:creationId xmlns:a16="http://schemas.microsoft.com/office/drawing/2014/main" id="{BABCEF30-442A-EA6B-669F-3F369778C466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9312787" y="5326280"/>
                <a:ext cx="64800" cy="10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284" name="Freihand 284">
                <a:extLst>
                  <a:ext uri="{FF2B5EF4-FFF2-40B4-BE49-F238E27FC236}">
                    <a16:creationId xmlns:a16="http://schemas.microsoft.com/office/drawing/2014/main" id="{75AA6DCE-31C2-6AEA-F451-48CB94818CC2}"/>
                  </a:ext>
                </a:extLst>
              </p14:cNvPr>
              <p14:cNvContentPartPr/>
              <p14:nvPr/>
            </p14:nvContentPartPr>
            <p14:xfrm>
              <a:off x="10357507" y="4747400"/>
              <a:ext cx="148680" cy="586800"/>
            </p14:xfrm>
          </p:contentPart>
        </mc:Choice>
        <mc:Fallback xmlns="">
          <p:pic>
            <p:nvPicPr>
              <p:cNvPr id="284" name="Freihand 284">
                <a:extLst>
                  <a:ext uri="{FF2B5EF4-FFF2-40B4-BE49-F238E27FC236}">
                    <a16:creationId xmlns:a16="http://schemas.microsoft.com/office/drawing/2014/main" id="{75AA6DCE-31C2-6AEA-F451-48CB94818CC2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10349947" y="4739840"/>
                <a:ext cx="163440" cy="60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291" name="Freihand 291">
                <a:extLst>
                  <a:ext uri="{FF2B5EF4-FFF2-40B4-BE49-F238E27FC236}">
                    <a16:creationId xmlns:a16="http://schemas.microsoft.com/office/drawing/2014/main" id="{1F777EFF-46A4-FF8F-8568-AAD44D68E7C9}"/>
                  </a:ext>
                </a:extLst>
              </p14:cNvPr>
              <p14:cNvContentPartPr/>
              <p14:nvPr/>
            </p14:nvContentPartPr>
            <p14:xfrm>
              <a:off x="10822987" y="1122560"/>
              <a:ext cx="134640" cy="775800"/>
            </p14:xfrm>
          </p:contentPart>
        </mc:Choice>
        <mc:Fallback xmlns="">
          <p:pic>
            <p:nvPicPr>
              <p:cNvPr id="291" name="Freihand 291">
                <a:extLst>
                  <a:ext uri="{FF2B5EF4-FFF2-40B4-BE49-F238E27FC236}">
                    <a16:creationId xmlns:a16="http://schemas.microsoft.com/office/drawing/2014/main" id="{1F777EFF-46A4-FF8F-8568-AAD44D68E7C9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10815407" y="1115000"/>
                <a:ext cx="149801" cy="79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294" name="Freihand 294">
                <a:extLst>
                  <a:ext uri="{FF2B5EF4-FFF2-40B4-BE49-F238E27FC236}">
                    <a16:creationId xmlns:a16="http://schemas.microsoft.com/office/drawing/2014/main" id="{CFA48AA5-0C2C-274F-9687-F52C75F86AE9}"/>
                  </a:ext>
                </a:extLst>
              </p14:cNvPr>
              <p14:cNvContentPartPr/>
              <p14:nvPr/>
            </p14:nvContentPartPr>
            <p14:xfrm>
              <a:off x="8487667" y="1070000"/>
              <a:ext cx="148320" cy="785160"/>
            </p14:xfrm>
          </p:contentPart>
        </mc:Choice>
        <mc:Fallback xmlns="">
          <p:pic>
            <p:nvPicPr>
              <p:cNvPr id="294" name="Freihand 294">
                <a:extLst>
                  <a:ext uri="{FF2B5EF4-FFF2-40B4-BE49-F238E27FC236}">
                    <a16:creationId xmlns:a16="http://schemas.microsoft.com/office/drawing/2014/main" id="{CFA48AA5-0C2C-274F-9687-F52C75F86AE9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8480125" y="1062440"/>
                <a:ext cx="163044" cy="800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54300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CBF120-69DB-7156-D5F5-FEF001DA1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Für was ist das?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FC257C6-E44D-40B8-3804-4CC3EF8B9A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Für die Pausen </a:t>
            </a:r>
          </a:p>
          <a:p>
            <a:r>
              <a:rPr lang="de-DE" dirty="0"/>
              <a:t>Eine Klasse könnte sich in der Klassenzeit darum kümmern, also </a:t>
            </a:r>
            <a:r>
              <a:rPr lang="de-DE"/>
              <a:t>kurzfristig umsetzbar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399578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D5FC73-FDE8-DF4A-3066-C5075AB88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Idee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653A92C-769D-F35B-78FD-D2B98FEFB7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Wenn die Pause vorbei ist, kann man den Korb im </a:t>
            </a:r>
            <a:r>
              <a:rPr lang="de-DE" dirty="0" err="1"/>
              <a:t>Spieleraum</a:t>
            </a:r>
            <a:r>
              <a:rPr lang="de-DE" dirty="0"/>
              <a:t> lassen </a:t>
            </a:r>
          </a:p>
        </p:txBody>
      </p:sp>
    </p:spTree>
    <p:extLst>
      <p:ext uri="{BB962C8B-B14F-4D97-AF65-F5344CB8AC3E}">
        <p14:creationId xmlns:p14="http://schemas.microsoft.com/office/powerpoint/2010/main" val="3893808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Breitbild</PresentationFormat>
  <Slides>5</Slides>
  <Notes>0</Notes>
  <HiddenSlides>0</HiddenSlide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6" baseType="lpstr">
      <vt:lpstr>Badge</vt:lpstr>
      <vt:lpstr>Wohlfühlschule  basket-ballkorb  </vt:lpstr>
      <vt:lpstr> Idee: fester Korb     </vt:lpstr>
      <vt:lpstr>Das ist ein   BasketballKorb mit Rollen</vt:lpstr>
      <vt:lpstr>Für was ist das?</vt:lpstr>
      <vt:lpstr>Idee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Adin Kovac</dc:creator>
  <cp:lastModifiedBy>Adin Kovac</cp:lastModifiedBy>
  <cp:revision>5</cp:revision>
  <dcterms:created xsi:type="dcterms:W3CDTF">2023-01-12T08:51:39Z</dcterms:created>
  <dcterms:modified xsi:type="dcterms:W3CDTF">2023-01-16T09:33:11Z</dcterms:modified>
</cp:coreProperties>
</file>