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58CDC-5D1C-8421-6FA3-2785BE05E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324826-D93E-64ED-D708-502D22D48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DAD8F-270D-AB25-7E89-DF0B4034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DA1276-07E6-3C60-1E84-FF5D74467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FF92F6-CA35-3978-4BB9-96859BC8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25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0FF84-5978-25F8-1FAF-92B78937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BB15B3-6F3C-294C-C602-AC32130C9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19A20-AE88-1714-BB86-EF52A4D3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87BC92-1DD4-7F13-98F8-A9ECDAFB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0C7585-51CA-9C72-825B-45D82892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34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3265D42-50EE-5EDD-0016-6D8489565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AA04B4-F732-E24E-3B94-A4B7380AB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DF7094-45EF-5526-9921-021EF714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45BF96-192A-43A2-97BD-2520ADA0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403E86-9565-0DC0-C156-E26A1771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80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24DAF-7630-E7A1-DA49-0B47DCDB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51FE3D-4F72-A076-58FD-EF971B71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4B6820-4E77-220C-3129-7D64DD21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2DD2B5-F8B2-346F-5802-546ED0A9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CDFF40-F0EA-ACDE-0DA3-B1C70218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07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9ABC6-8922-AEB6-2149-63946F07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42581A-069D-5075-819D-B59EF1D6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7E589B-1F10-2C3A-B6A2-EF5CE0AF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80C586-28DC-FCB7-E57E-FDCD46D9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C423E4-6391-DC56-FAAE-60F465A2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57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8D851-3D92-ADF4-3290-E948C825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95553-5A90-FC0E-7A3B-D1B4DC877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D60A52-AEEF-98E5-8EEB-40CCF3066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CD1DF6-BA26-1E6D-FC78-B4670630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9EAC10-DB35-2D51-9FF5-26BB2192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38B76D-277E-7FD7-1F93-5F0B49FF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66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5048C-63B5-E9C3-921A-955B3504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A27B35-E293-8A52-C00E-34366AA36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A92EAD-C3D3-E583-F085-6DB63A221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DAD1EA-C098-2BB2-DA23-FFCF98016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537ED2-B545-15BF-C244-E46B55F8F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F037264-5F37-C42C-9E68-59DCA5CD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EE5D21-5D85-12C7-6A8C-AF2CD5CD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51D8AB-4F23-8405-CA7A-43B8AC1A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39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6A75F-0C42-E117-5513-31A3766F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475A8A-8557-BB09-EA10-73C5433E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26B15-1E47-D93E-D37A-3C2E90FD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261625-4955-0CB6-50C2-2FD9E170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20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E14094-87AB-AF2A-8674-B916BAC7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005281-C0AD-E158-0E2D-E26DC49B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D230BE-7494-AFFB-868C-D2EA6EC7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43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13107-5712-5C92-0F78-27DF0E82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2CD910-839A-9942-D369-D13880DA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142E6C-3FAE-BDD9-02C0-92C18B892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5DA800-3DE5-2B78-47C4-E0436601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179340-BCD2-C1A1-7429-12678472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2680CF-125E-C77A-0DF5-97C6C15D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44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31A7E-0396-2F56-10B5-0E9F1561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54C312-5B48-FDD9-9445-B747F5E39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B3979C-E34C-27A4-B041-6A4191A06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C66825-C095-CDA9-DE47-89D99C7B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03AE5F-8DA2-DD89-5FC1-9BC46531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503D59-62AF-5CCF-EE3E-CDCE4422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22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3C036-DB64-8FF3-A76F-0EB200BD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4993A6-1C9C-BBCF-CBC1-6938823FE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0C84E8-0178-C75F-D9CA-68CA9DD71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62A7-7ACE-B740-A30F-D4B57C28FEDC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6703F6-961C-2DC3-3704-45CC8C2AC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1C9A5C-379C-BE83-8363-524078F30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C986-5523-534C-B2ED-7AC6E490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5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557"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9B338-834A-C840-CD7B-8D27CE4E9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Chillraum</a:t>
            </a:r>
            <a:r>
              <a:rPr lang="de-DE" dirty="0">
                <a:solidFill>
                  <a:schemeClr val="bg1"/>
                </a:solidFill>
              </a:rPr>
              <a:t>/Innengestaltung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7F7EA6E-AD17-9940-498A-D8F7AD3CE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Milica, </a:t>
            </a:r>
            <a:r>
              <a:rPr lang="de-DE" dirty="0" err="1">
                <a:solidFill>
                  <a:schemeClr val="bg1"/>
                </a:solidFill>
              </a:rPr>
              <a:t>Thao</a:t>
            </a:r>
            <a:r>
              <a:rPr lang="de-DE" dirty="0">
                <a:solidFill>
                  <a:schemeClr val="bg1"/>
                </a:solidFill>
              </a:rPr>
              <a:t> Mi Lisa, </a:t>
            </a:r>
            <a:r>
              <a:rPr lang="de-DE" dirty="0" err="1">
                <a:solidFill>
                  <a:schemeClr val="bg1"/>
                </a:solidFill>
              </a:rPr>
              <a:t>Israa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4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8A39EE-731C-2540-E50A-BAAFEAD0E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828" b="1145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21B3F02-3534-16BF-BBE8-49961121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 dirty="0"/>
              <a:t>Wo könnte es sein?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AC807-EEB7-863A-0320-0FAECF488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 dirty="0"/>
              <a:t>In Raum der Bibliothek</a:t>
            </a:r>
          </a:p>
          <a:p>
            <a:r>
              <a:rPr lang="de-DE" sz="2000" dirty="0"/>
              <a:t>In der rechten Ecke</a:t>
            </a:r>
          </a:p>
        </p:txBody>
      </p:sp>
    </p:spTree>
    <p:extLst>
      <p:ext uri="{BB962C8B-B14F-4D97-AF65-F5344CB8AC3E}">
        <p14:creationId xmlns:p14="http://schemas.microsoft.com/office/powerpoint/2010/main" val="1787393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BFFE3D-C7A1-75CE-9AC4-BE77711F7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379" b="466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3605E6-B79B-989F-C72A-18D991DA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DE" sz="5000"/>
              <a:t>Kosten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6EEC88-3BD8-A5AB-AD0F-3F07D693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sz="2000"/>
              <a:t>15 Sitzsäcke = 899,85 €</a:t>
            </a:r>
          </a:p>
          <a:p>
            <a:r>
              <a:rPr lang="de-DE" sz="2000"/>
              <a:t>1 Schlafsofa = 200 €</a:t>
            </a:r>
          </a:p>
          <a:p>
            <a:r>
              <a:rPr lang="de-DE" sz="2000"/>
              <a:t>3 Stoffwolken = 25,47 €</a:t>
            </a:r>
          </a:p>
          <a:p>
            <a:r>
              <a:rPr lang="de-DE" sz="2000"/>
              <a:t>1 Teppich = 24 €</a:t>
            </a:r>
          </a:p>
          <a:p>
            <a:r>
              <a:rPr lang="de-DE" sz="2000"/>
              <a:t>40 m led = 50 €</a:t>
            </a:r>
          </a:p>
        </p:txBody>
      </p:sp>
    </p:spTree>
    <p:extLst>
      <p:ext uri="{BB962C8B-B14F-4D97-AF65-F5344CB8AC3E}">
        <p14:creationId xmlns:p14="http://schemas.microsoft.com/office/powerpoint/2010/main" val="319696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852DA-9569-E3EB-3246-54DD7B2D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Sonstige Informationen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8C89A1-DE61-42BE-6633-52CE35CE3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soll in jeder Pause geöffnet sein.</a:t>
            </a:r>
          </a:p>
          <a:p>
            <a:r>
              <a:rPr lang="de-DE" dirty="0"/>
              <a:t>Da soll es leise sein, damit man auch Bücher lesen kann.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9965FD-268A-8BFC-3AEC-2176307B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0" y="4057738"/>
            <a:ext cx="17145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7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4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Office-Design 2013–2022</vt:lpstr>
      <vt:lpstr>Chillraum/Innengestaltung</vt:lpstr>
      <vt:lpstr>Wo könnte es sein?</vt:lpstr>
      <vt:lpstr>Kosten</vt:lpstr>
      <vt:lpstr>Sonstige Informationen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Chillraum/Innengestaltung</dc:title>
  <dc:creator>Milica Maric</dc:creator>
  <cp:lastModifiedBy>Milica Maric</cp:lastModifiedBy>
  <cp:revision>4</cp:revision>
  <dcterms:created xsi:type="dcterms:W3CDTF">2023-01-12T08:55:42Z</dcterms:created>
  <dcterms:modified xsi:type="dcterms:W3CDTF">2023-01-16T09:36:21Z</dcterms:modified>
</cp:coreProperties>
</file>