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9C244-5579-FAC0-56E1-EBD46055C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04F90C3-4E12-8D99-BB52-699A569AE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4B8CEE-50E8-CD75-2BC3-161A94F6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70AC-2B88-B64B-B462-47010C75CE7E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16FBF6-23A2-1249-94D7-7E42A4A9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8631FD-6197-790F-3DF7-E8C97BDFB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4CA9-A068-C749-B857-1FD1304D9A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93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86B16-004D-96AD-CE71-FB1FC7F14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17AD41-E668-30F0-0CA1-BDED8F34B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8C66B8-7C55-818F-670B-405DAE980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70AC-2B88-B64B-B462-47010C75CE7E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D3EBF3-B93E-1353-21F9-D78BDE65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66AB2A-7E39-B1E6-9906-50EB8BAF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4CA9-A068-C749-B857-1FD1304D9A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9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88D10C1-AEFC-B9D8-69B4-6D10962ED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FE3B9C8-E04D-D678-08CA-CC4931CEF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5ACF2C-1926-06C1-6EDA-22F3C01D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70AC-2B88-B64B-B462-47010C75CE7E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587A76-C0A7-F13E-1628-8E8D2453B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4C088C-9287-D6BC-F6A2-02B999CC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4CA9-A068-C749-B857-1FD1304D9A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6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A89D9-92D3-FA10-5A3F-375D775C1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D19F02-3F7A-B220-0F68-AEABD19E3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3ECAE0-7834-64AE-DD25-6DD45AFD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70AC-2B88-B64B-B462-47010C75CE7E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0957FF-3B81-824C-0629-FDA57449E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43A7F1-B30C-C1D1-62E1-3D2D320A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4CA9-A068-C749-B857-1FD1304D9A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5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E5473-4DE4-5EF8-D309-548F06BF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083572-CE9D-DB65-3AD3-A216E177F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C278EE-C9B4-A9C3-7970-F5EFFF1C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70AC-2B88-B64B-B462-47010C75CE7E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CC5C67-CD1C-9DA2-1087-DEA7659E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8A4764-8C36-4FCE-3F32-65B7D3D1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4CA9-A068-C749-B857-1FD1304D9A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0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E6567-7325-B5E8-B5CC-A5A93AD9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A81E02-6C7E-BD35-CF6C-0401971DB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BE766B-6564-06BA-CEA5-C1B4D4D36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46E3F3-74EE-7BDB-EACA-CA199BE6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70AC-2B88-B64B-B462-47010C75CE7E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EB5139-57AE-582C-F284-4F42603B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FEFE3B-00DC-9764-5725-F74D333E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4CA9-A068-C749-B857-1FD1304D9A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6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635B8-E671-988B-A5FE-DA130C7C8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D09E4D-8738-EE07-EA59-E0D632F8C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283960-E557-CD97-0536-B8CD94F8B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5852B46-68A1-0B78-1768-63F541004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62895A-5DC5-3B46-4ACD-91377CAD7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AC1843-7312-18DC-52C3-0EF6D385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70AC-2B88-B64B-B462-47010C75CE7E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AF06B26-F352-EA1B-23FE-C610793D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242B431-C737-D13C-8BFD-8E9E2656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4CA9-A068-C749-B857-1FD1304D9A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1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80885-E902-CCA8-076A-E117CA2B6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08F33B-1D9A-962D-1DDA-1865ED5FA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70AC-2B88-B64B-B462-47010C75CE7E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153C8D-E9C6-0266-8A73-59C23B91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B22B40-7295-3288-C10B-25F853D2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4CA9-A068-C749-B857-1FD1304D9A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71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BB69793-8697-FD60-992F-9CDD8643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70AC-2B88-B64B-B462-47010C75CE7E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E9B6FF0-7569-EF35-FB40-5F0F2532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F81167-C5B9-ED22-D407-9A1B70AB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4CA9-A068-C749-B857-1FD1304D9A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39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6F112-4289-4E4F-E2FB-CCE8F690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FA103E-6294-390B-44ED-058613DA6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43799A-1024-BF0A-C8B6-EB0636B1D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A730B7-6F03-8EE9-B456-00B4F4A5C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70AC-2B88-B64B-B462-47010C75CE7E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24039F-C599-B25A-E82C-CF113905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FCDC37-ED69-0BC6-5B67-D169F418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4CA9-A068-C749-B857-1FD1304D9A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87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FFF0A-3EA8-4F5F-1230-1A219B18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9A3218B-A5A8-116C-81CD-46FF6E399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45725B-93AA-1896-8FE0-91C96DDEB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856078-074F-7B4E-732C-AA5C2AF3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F70AC-2B88-B64B-B462-47010C75CE7E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0A32E0-3968-2C5E-591A-1BE2B4F5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988CFE-AB1F-228E-4E93-9FA0C318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4CA9-A068-C749-B857-1FD1304D9A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67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800250C-FBB9-E60E-AC36-EE86A01D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9A991C-4CD8-66BD-24BD-0DA22D4AE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FC105F-F6F0-4B2A-587B-4756E646C9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F70AC-2B88-B64B-B462-47010C75CE7E}" type="datetimeFigureOut">
              <a:rPr lang="de-DE" smtClean="0"/>
              <a:t>16.01.23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DC9DD7-077F-B21A-9AF7-CCC2E37A6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D68474-5A50-9F03-C07C-46DC2DF9C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E4CA9-A068-C749-B857-1FD1304D9A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52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49F8A088-7EA4-A63B-30D2-424FBFE179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7" b="794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5DDDDA-77C3-44C8-F7C8-7987A3BE9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-DE" u="sng" dirty="0">
                <a:solidFill>
                  <a:srgbClr val="FFFFFF"/>
                </a:solidFill>
                <a:latin typeface="Algerian" pitchFamily="82" charset="77"/>
              </a:rPr>
              <a:t>Chill Room TMS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C840CAA-6336-54BF-7246-023F07CA7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Gyserd, Aykut und Ilayda </a:t>
            </a:r>
          </a:p>
        </p:txBody>
      </p:sp>
    </p:spTree>
    <p:extLst>
      <p:ext uri="{BB962C8B-B14F-4D97-AF65-F5344CB8AC3E}">
        <p14:creationId xmlns:p14="http://schemas.microsoft.com/office/powerpoint/2010/main" val="1891161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3F7C7E7D-24C3-C0FD-9397-EB66E6794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 b="117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00A26B-9091-D684-76BC-D85EEB6C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u="sng">
                <a:solidFill>
                  <a:srgbClr val="FFFFFF"/>
                </a:solidFill>
                <a:latin typeface="Algerian" pitchFamily="82" charset="77"/>
              </a:rPr>
              <a:t>Inhaltsverzeichnis</a:t>
            </a:r>
            <a:r>
              <a:rPr lang="de-DE">
                <a:solidFill>
                  <a:srgbClr val="FFFFFF"/>
                </a:solidFill>
              </a:rPr>
              <a:t> 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06DEDC-713E-6CA3-9460-D4E96127D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Allgemeine Infos</a:t>
            </a:r>
          </a:p>
          <a:p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Idee dahinter</a:t>
            </a:r>
          </a:p>
          <a:p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Vorher &amp; nachher </a:t>
            </a:r>
          </a:p>
          <a:p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soll alles neu gemacht werden ?</a:t>
            </a:r>
          </a:p>
          <a:p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Finanzierung 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86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59117BB8-8C38-57A7-2C78-9C3424EC6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r="8250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1F650E4-9DA8-17B7-75D5-18AF04DC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de-DE" sz="4000" u="sng">
                <a:solidFill>
                  <a:srgbClr val="FFFFFF"/>
                </a:solidFill>
                <a:latin typeface="Algerian" pitchFamily="82" charset="77"/>
              </a:rPr>
              <a:t>Allgemeine Infos </a:t>
            </a:r>
          </a:p>
        </p:txBody>
      </p: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117F99-0374-D9A0-D13D-089A98C0E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de-DE"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chill room ist nur für die 9. und 10. Klassen </a:t>
            </a:r>
          </a:p>
          <a:p>
            <a:r>
              <a:rPr lang="de-DE"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Öffnung 1. und 2. Pause sowie donnerstags in der Mittagspause </a:t>
            </a:r>
          </a:p>
          <a:p>
            <a:endParaRPr lang="de-DE" sz="2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38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57167375-9881-C355-889C-16968445F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6" b="27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9501DF-C92D-8411-7243-4A540E94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u="sng" dirty="0">
                <a:solidFill>
                  <a:srgbClr val="FFFFFF"/>
                </a:solidFill>
                <a:latin typeface="Algerian" pitchFamily="82" charset="77"/>
              </a:rPr>
              <a:t>Die Idee dahinter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DA92A3-4059-0BA0-8C94-99D3BA22D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Raum, in dem die 9. und 10. Klassen  ungestört ihre Pausen verbringen können </a:t>
            </a:r>
          </a:p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Ausruhen/entspannen </a:t>
            </a:r>
          </a:p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 für sich haben </a:t>
            </a:r>
          </a:p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keine Lehrer !!!</a:t>
            </a:r>
          </a:p>
          <a:p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19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431367-66E3-B41C-120B-4D82D4AF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lgerian" pitchFamily="82" charset="77"/>
              </a:rPr>
              <a:t>Umfrage Ergebnisse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4">
            <a:extLst>
              <a:ext uri="{FF2B5EF4-FFF2-40B4-BE49-F238E27FC236}">
                <a16:creationId xmlns:a16="http://schemas.microsoft.com/office/drawing/2014/main" id="{A43FA953-CD65-CDDF-1658-A5A0E5206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4" y="2426818"/>
            <a:ext cx="4703103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5">
            <a:extLst>
              <a:ext uri="{FF2B5EF4-FFF2-40B4-BE49-F238E27FC236}">
                <a16:creationId xmlns:a16="http://schemas.microsoft.com/office/drawing/2014/main" id="{ECEEA362-F11A-1595-DA50-3FB3E9E1C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3498131"/>
            <a:ext cx="5455917" cy="185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5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443E46C4-6FD5-6BCE-6EEA-B524BF825D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1" r="1" b="772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FB3A586-3EE8-40EA-6889-A468F7A1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de-DE" sz="3700" u="sng">
                <a:solidFill>
                  <a:schemeClr val="bg1"/>
                </a:solidFill>
                <a:latin typeface="Algerian" pitchFamily="82" charset="77"/>
              </a:rPr>
              <a:t>Was soll alles neu gemacht werden 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9AEBA4-77DF-BEBC-D568-8EFE0446F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anchor="ctr">
            <a:normAutofit/>
          </a:bodyPr>
          <a:lstStyle/>
          <a:p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Sitzsäcke (5 x 38€)</a:t>
            </a:r>
          </a:p>
          <a:p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Kleiner Ikea Tisch (15€)</a:t>
            </a:r>
          </a:p>
          <a:p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Musikboxen (40€)</a:t>
            </a:r>
          </a:p>
          <a:p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Beleuchtung </a:t>
            </a:r>
          </a:p>
          <a:p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Kissen</a:t>
            </a:r>
          </a:p>
          <a:p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Schloss für den chill room</a:t>
            </a:r>
          </a:p>
        </p:txBody>
      </p:sp>
    </p:spTree>
    <p:extLst>
      <p:ext uri="{BB962C8B-B14F-4D97-AF65-F5344CB8AC3E}">
        <p14:creationId xmlns:p14="http://schemas.microsoft.com/office/powerpoint/2010/main" val="38367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A7F81986-B7CF-DE5F-4E3A-F09EEEE0E9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3" r="1" b="850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0BFBA-5638-BE55-030D-5B4929C7D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de-DE" sz="4100" u="sng">
                <a:solidFill>
                  <a:schemeClr val="bg1"/>
                </a:solidFill>
                <a:latin typeface="Algerian" pitchFamily="82" charset="77"/>
              </a:rPr>
              <a:t>Mögliche Finanzierung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891C28-46DC-83CD-4E5B-03FF550B3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anchor="ctr">
            <a:normAutofit/>
          </a:bodyPr>
          <a:lstStyle/>
          <a:p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Jede/r Schüler/in der 9. und 10. Klassen können freiwillig das Projekt unterstützen, die Gebühren dafür sind 5 Euro.</a:t>
            </a:r>
          </a:p>
          <a:p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könnte das Geld durch Verkäufe einnehmen.</a:t>
            </a:r>
          </a:p>
          <a:p>
            <a:r>
              <a:rPr lang="de-DE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Eventuelle Hilfe vom Förderverein </a:t>
            </a:r>
          </a:p>
        </p:txBody>
      </p:sp>
    </p:spTree>
    <p:extLst>
      <p:ext uri="{BB962C8B-B14F-4D97-AF65-F5344CB8AC3E}">
        <p14:creationId xmlns:p14="http://schemas.microsoft.com/office/powerpoint/2010/main" val="67925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B1CD6A90-4BD7-3C78-50A2-46AC7E9AD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9BADA6-7CDC-6951-D562-99A266724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u="sng" dirty="0" err="1">
                <a:solidFill>
                  <a:srgbClr val="FFFFFF"/>
                </a:solidFill>
              </a:rPr>
              <a:t>Vielen</a:t>
            </a:r>
            <a:r>
              <a:rPr lang="en-US" sz="6000" u="sng" dirty="0">
                <a:solidFill>
                  <a:srgbClr val="FFFFFF"/>
                </a:solidFill>
              </a:rPr>
              <a:t> Dank </a:t>
            </a:r>
            <a:r>
              <a:rPr lang="en-US" sz="6000" u="sng" dirty="0" err="1">
                <a:solidFill>
                  <a:srgbClr val="FFFFFF"/>
                </a:solidFill>
              </a:rPr>
              <a:t>für</a:t>
            </a:r>
            <a:r>
              <a:rPr lang="en-US" sz="6000" u="sng" dirty="0">
                <a:solidFill>
                  <a:srgbClr val="FFFFFF"/>
                </a:solidFill>
              </a:rPr>
              <a:t> </a:t>
            </a:r>
            <a:r>
              <a:rPr lang="en-US" sz="6000" u="sng" dirty="0" err="1">
                <a:solidFill>
                  <a:srgbClr val="FFFFFF"/>
                </a:solidFill>
              </a:rPr>
              <a:t>eure</a:t>
            </a:r>
            <a:r>
              <a:rPr lang="en-US" sz="6000" u="sng" dirty="0">
                <a:solidFill>
                  <a:srgbClr val="FFFFFF"/>
                </a:solidFill>
              </a:rPr>
              <a:t> </a:t>
            </a:r>
            <a:r>
              <a:rPr lang="en-US" sz="6000" u="sng" dirty="0" err="1">
                <a:solidFill>
                  <a:srgbClr val="FFFFFF"/>
                </a:solidFill>
              </a:rPr>
              <a:t>Aufmerksamkeit</a:t>
            </a:r>
            <a:r>
              <a:rPr lang="en-US" sz="6000" u="sng" dirty="0">
                <a:solidFill>
                  <a:srgbClr val="FFFFFF"/>
                </a:solidFill>
              </a:rPr>
              <a:t> </a:t>
            </a:r>
            <a:r>
              <a:rPr lang="de-DE" sz="6000" u="sng" dirty="0">
                <a:solidFill>
                  <a:srgbClr val="FFFFFF"/>
                </a:solidFill>
              </a:rPr>
              <a:t>!</a:t>
            </a:r>
            <a:endParaRPr lang="en-US" sz="6000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41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8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</vt:lpstr>
      <vt:lpstr>Chill Room TMS </vt:lpstr>
      <vt:lpstr>Inhaltsverzeichnis </vt:lpstr>
      <vt:lpstr>Allgemeine Infos </vt:lpstr>
      <vt:lpstr>Die Idee dahinter </vt:lpstr>
      <vt:lpstr>Umfrage Ergebnisse </vt:lpstr>
      <vt:lpstr>Was soll alles neu gemacht werden ?</vt:lpstr>
      <vt:lpstr>Mögliche Finanzierung </vt:lpstr>
      <vt:lpstr>Vielen Dank für eure Aufmerksamkeit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Chill Room TMS </dc:title>
  <dc:creator>Aykut Korkut</dc:creator>
  <cp:lastModifiedBy>Gyserd Shaba</cp:lastModifiedBy>
  <cp:revision>8</cp:revision>
  <dcterms:created xsi:type="dcterms:W3CDTF">2022-09-21T06:33:51Z</dcterms:created>
  <dcterms:modified xsi:type="dcterms:W3CDTF">2023-01-16T09:53:14Z</dcterms:modified>
</cp:coreProperties>
</file>