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9" r:id="rId5"/>
    <p:sldId id="262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5D4E3D-24E7-37CF-3F52-3B97FD275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97EA299-1CB7-2245-9D4D-2E5868B1C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977F99B-97FB-7CE4-A2C2-9FD69C8AE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E1BA-ABDA-5A48-B8C3-A91BDDE26786}" type="datetimeFigureOut">
              <a:rPr lang="de-DE" smtClean="0"/>
              <a:t>16.01.23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A42C0A-EB96-C729-06C6-0980FDEEB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13D41E-A3A0-1E1F-8E7E-15BC06C5F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F984-B146-3746-93E1-25E0FFDF6F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377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604C16-8AC9-3F4D-025E-2FCBF5061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F4FCBEA-4E72-D01B-2E65-A52C691349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00E199-490A-2F0B-ADC9-FC90DDC68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E1BA-ABDA-5A48-B8C3-A91BDDE26786}" type="datetimeFigureOut">
              <a:rPr lang="de-DE" smtClean="0"/>
              <a:t>16.01.23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DFD131-9E93-CC98-B16E-EDC31974D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BE2C45-D70E-C5C8-6ADB-8A89B5243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F984-B146-3746-93E1-25E0FFDF6F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580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DA56ED3-CA96-C637-6EF2-551D5D1BD7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7BB142C-5CB8-434E-9397-AB61D1928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A47A25-1692-CC86-1E51-34F0C8654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E1BA-ABDA-5A48-B8C3-A91BDDE26786}" type="datetimeFigureOut">
              <a:rPr lang="de-DE" smtClean="0"/>
              <a:t>16.01.23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ADC910-F601-00FD-D4AA-0B95CFBFD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4A5774-F386-15AC-3346-110B38B70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F984-B146-3746-93E1-25E0FFDF6F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0331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05D067-2CCD-397C-6021-2DB01D501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14EA0A-DE17-F2B8-28FE-13F5604DE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7631F6-0E8E-5540-73F9-17E224F08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E1BA-ABDA-5A48-B8C3-A91BDDE26786}" type="datetimeFigureOut">
              <a:rPr lang="de-DE" smtClean="0"/>
              <a:t>16.01.23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2A2F74-3C52-545E-3F2E-48C7FAE5C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F04C4A-D974-1FD1-E70E-26C301A4B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F984-B146-3746-93E1-25E0FFDF6F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3274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E5DBE5-D90F-41E1-CECC-9F90F7FCB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5F30A22-CC87-E813-39C8-578BD823B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7DB14A-6852-7B80-308F-9C897CF58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E1BA-ABDA-5A48-B8C3-A91BDDE26786}" type="datetimeFigureOut">
              <a:rPr lang="de-DE" smtClean="0"/>
              <a:t>16.01.23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7A027D-6CA2-2C45-C2FF-89659576B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948961-1631-804C-2E93-917B030D9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F984-B146-3746-93E1-25E0FFDF6F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1962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3CC37B-330B-D014-708F-4478FE80A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56677B-2627-3450-0224-A6A840646F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65241C8-3655-E707-077D-CDBA15D70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1599A1D-19A4-2A7D-681B-9F6313630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E1BA-ABDA-5A48-B8C3-A91BDDE26786}" type="datetimeFigureOut">
              <a:rPr lang="de-DE" smtClean="0"/>
              <a:t>16.01.23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3B902E4-E2E7-F71B-9353-9DABD3D71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87FAAC4-2092-19DD-6BC3-A055392DA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F984-B146-3746-93E1-25E0FFDF6F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697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0B23B6-66D1-C88B-AAC1-2D06B1DA0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6B18785-A1D7-33A8-A3E6-6CB51C344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443190A-B38E-BB59-ABD4-42222852A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2955C48-3BAF-CE9A-4FE5-574250161B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39EADFA-5D98-0A25-D7EC-D1614211E7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CF53F57-6650-9965-5C81-CDABE28F3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E1BA-ABDA-5A48-B8C3-A91BDDE26786}" type="datetimeFigureOut">
              <a:rPr lang="de-DE" smtClean="0"/>
              <a:t>16.01.23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360C2D4-1E62-5124-5276-5A471064C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4846D81-086B-45C8-7FE9-BC4244C80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F984-B146-3746-93E1-25E0FFDF6F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897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9D661D-5EA1-0907-CFCB-A88532047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E61DD7F-81AE-6F4C-5A50-D0B0AA56F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E1BA-ABDA-5A48-B8C3-A91BDDE26786}" type="datetimeFigureOut">
              <a:rPr lang="de-DE" smtClean="0"/>
              <a:t>16.01.23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89DA7B6-B494-7563-C78E-99ADBF693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0D0B58E-68ED-7536-6EEC-39F8A5951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F984-B146-3746-93E1-25E0FFDF6F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8479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90C672F-E64C-5173-374B-8F99A072E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E1BA-ABDA-5A48-B8C3-A91BDDE26786}" type="datetimeFigureOut">
              <a:rPr lang="de-DE" smtClean="0"/>
              <a:t>16.01.23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C12A91F-950A-98EA-C9ED-26E37C5A5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FA00A6-90BE-50BB-5E25-C95FBFC93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F984-B146-3746-93E1-25E0FFDF6F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5882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F491E-ED9E-C1C9-8548-51F64CF69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8199DF-0F8C-FAE4-6A39-BF7453CBE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6646305-AFF0-A341-F718-A05E51009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840BD31-D27E-6AD4-8588-6A607C0DD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E1BA-ABDA-5A48-B8C3-A91BDDE26786}" type="datetimeFigureOut">
              <a:rPr lang="de-DE" smtClean="0"/>
              <a:t>16.01.23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91F89E-D689-2438-6C27-19AED5C4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17344E5-807F-F777-87E6-8DCC822D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F984-B146-3746-93E1-25E0FFDF6F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0208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461E8B-590E-04BE-D2E4-4A135BD84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E2A52F4-60B0-4353-02BE-3679B023A0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A47135B-87C9-05AA-7B12-0DB3D1790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F636749-77B8-E3CB-ECD9-27775A43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E1BA-ABDA-5A48-B8C3-A91BDDE26786}" type="datetimeFigureOut">
              <a:rPr lang="de-DE" smtClean="0"/>
              <a:t>16.01.23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0DE3299-1155-05F4-7640-CF3148662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50A0924-E970-73D7-ABD5-48AA7A7E9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F984-B146-3746-93E1-25E0FFDF6F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7364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8555633-7B9A-8D2C-A20F-F2F6990D5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8A11033-766A-EF33-6C0C-42323084D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0D1F81-3FB8-4048-DFDB-1616D92394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6E1BA-ABDA-5A48-B8C3-A91BDDE26786}" type="datetimeFigureOut">
              <a:rPr lang="de-DE" smtClean="0"/>
              <a:t>16.01.23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0B83C7-AE0F-6AA9-C46A-107F8A49A3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36068B-1DDE-770D-B6A5-EA5CE42C28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BF984-B146-3746-93E1-25E0FFDF6F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097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CDD968-08A6-036B-DCE0-094EA2E34E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9600" b="1" u="sng" dirty="0" err="1">
                <a:latin typeface="Britannic Bold" panose="020B0903060703020204" pitchFamily="34" charset="77"/>
              </a:rPr>
              <a:t>Discord</a:t>
            </a:r>
            <a:r>
              <a:rPr lang="de-DE" dirty="0"/>
              <a:t>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AD328EF-568B-9084-FD07-CCF50771E1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864050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F91D43-A0C1-B646-AD09-73547134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5EBDE17-02C0-D716-D3F5-3CF1BE1922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20D6D4-AE27-526C-07CF-503E3C341D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9C42E7C-3AAC-7A77-9CFE-67E555FB4D6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" name="Grafik 10">
            <a:extLst>
              <a:ext uri="{FF2B5EF4-FFF2-40B4-BE49-F238E27FC236}">
                <a16:creationId xmlns:a16="http://schemas.microsoft.com/office/drawing/2014/main" id="{EC706090-F108-CD98-7209-876A814374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144" y="417953"/>
            <a:ext cx="12394144" cy="6022094"/>
          </a:xfrm>
        </p:spPr>
      </p:pic>
    </p:spTree>
    <p:extLst>
      <p:ext uri="{BB962C8B-B14F-4D97-AF65-F5344CB8AC3E}">
        <p14:creationId xmlns:p14="http://schemas.microsoft.com/office/powerpoint/2010/main" val="357186854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739BCF-2921-794E-3A49-BD307174A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22" y="1696481"/>
            <a:ext cx="3187826" cy="30888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de-DE" sz="3400" dirty="0">
                <a:solidFill>
                  <a:srgbClr val="FFFFFF"/>
                </a:solidFill>
              </a:rPr>
              <a:t>Suche dir eine Rolle aus und los geht’s !</a:t>
            </a:r>
            <a:endParaRPr lang="en-US" sz="3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C6721788-918E-80D9-2D74-24453CFA9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87" y="0"/>
            <a:ext cx="6708816" cy="723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2281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3093AA-FB8E-B872-7401-41A0490CA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22" y="2016125"/>
            <a:ext cx="4651022" cy="1138961"/>
          </a:xfrm>
        </p:spPr>
        <p:txBody>
          <a:bodyPr>
            <a:normAutofit fontScale="90000"/>
          </a:bodyPr>
          <a:lstStyle/>
          <a:p>
            <a:r>
              <a:rPr lang="de-DE" dirty="0"/>
              <a:t>Rede mit anderen Schüler </a:t>
            </a: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0EB92906-C170-9F70-6144-29E4F7FBAB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921" y="668514"/>
            <a:ext cx="5832159" cy="4351338"/>
          </a:xfrm>
        </p:spPr>
      </p:pic>
    </p:spTree>
    <p:extLst>
      <p:ext uri="{BB962C8B-B14F-4D97-AF65-F5344CB8AC3E}">
        <p14:creationId xmlns:p14="http://schemas.microsoft.com/office/powerpoint/2010/main" val="145660306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BED276-3E65-4F40-F997-B06B53D7F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 dem nächsten Halbjahr </a:t>
            </a:r>
            <a:r>
              <a:rPr lang="de-DE" dirty="0"/>
              <a:t>wird es eine AG geben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6C0D8D-A697-3349-030E-54B8EAF3F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0" i="0" dirty="0">
                <a:effectLst/>
                <a:latin typeface="UICTFontTextStyleBody"/>
              </a:rPr>
              <a:t>Die Idee, für die TMS einen </a:t>
            </a:r>
            <a:r>
              <a:rPr lang="de-DE" b="0" i="0" dirty="0" err="1">
                <a:effectLst/>
                <a:latin typeface="UICTFontTextStyleBody"/>
              </a:rPr>
              <a:t>Discord</a:t>
            </a:r>
            <a:r>
              <a:rPr lang="de-DE" b="0" i="0" dirty="0">
                <a:effectLst/>
                <a:latin typeface="UICTFontTextStyleBody"/>
              </a:rPr>
              <a:t>- Kanal einzurichten, entstand in der </a:t>
            </a:r>
            <a:r>
              <a:rPr lang="de-DE" b="0" i="0" dirty="0" err="1">
                <a:effectLst/>
                <a:latin typeface="UICTFontTextStyleBody"/>
              </a:rPr>
              <a:t>Hackathon-Projektwoche</a:t>
            </a:r>
            <a:r>
              <a:rPr lang="de-DE" b="0" i="0" dirty="0">
                <a:effectLst/>
                <a:latin typeface="UICTFontTextStyleBody"/>
              </a:rPr>
              <a:t> und soll nun in einer AG weiterentwickelt werden. </a:t>
            </a:r>
            <a:endParaRPr lang="de-DE" dirty="0">
              <a:effectLst/>
              <a:latin typeface=".AppleSystemUIFont"/>
            </a:endParaRPr>
          </a:p>
          <a:p>
            <a:pPr marL="0" indent="0">
              <a:buNone/>
            </a:pPr>
            <a:r>
              <a:rPr lang="de-DE" b="0" i="0" dirty="0">
                <a:effectLst/>
                <a:latin typeface="UICTFontTextStyleBody"/>
              </a:rPr>
              <a:t>In der </a:t>
            </a:r>
            <a:r>
              <a:rPr lang="de-DE" b="0" i="0" dirty="0" err="1">
                <a:effectLst/>
                <a:latin typeface="UICTFontTextStyleBody"/>
              </a:rPr>
              <a:t>Discord</a:t>
            </a:r>
            <a:r>
              <a:rPr lang="de-DE" b="0" i="0" dirty="0">
                <a:effectLst/>
                <a:latin typeface="UICTFontTextStyleBody"/>
              </a:rPr>
              <a:t> - AG lernt ihr, wie man </a:t>
            </a:r>
            <a:r>
              <a:rPr lang="de-DE" b="0" i="0" dirty="0" err="1">
                <a:effectLst/>
                <a:latin typeface="UICTFontTextStyleBody"/>
              </a:rPr>
              <a:t>Discord</a:t>
            </a:r>
            <a:r>
              <a:rPr lang="de-DE" b="0" i="0" dirty="0">
                <a:effectLst/>
                <a:latin typeface="UICTFontTextStyleBody"/>
              </a:rPr>
              <a:t> benutzt und wie ihr einen Server erstellt und leitet. </a:t>
            </a:r>
            <a:endParaRPr lang="de-DE" dirty="0">
              <a:effectLst/>
              <a:latin typeface=".AppleSystemUIFont"/>
            </a:endParaRPr>
          </a:p>
          <a:p>
            <a:pPr marL="0" indent="0">
              <a:buNone/>
            </a:pPr>
            <a:r>
              <a:rPr lang="de-DE" b="0" i="0" dirty="0">
                <a:effectLst/>
                <a:latin typeface="UICTFontTextStyleBody"/>
              </a:rPr>
              <a:t>Um in der AG teilnehmen zu können, brauchst du ein iPad . </a:t>
            </a:r>
            <a:endParaRPr lang="de-DE" dirty="0">
              <a:effectLst/>
              <a:latin typeface=".AppleSystemUIFont"/>
            </a:endParaRPr>
          </a:p>
          <a:p>
            <a:pPr marL="0" indent="0">
              <a:buNone/>
            </a:pPr>
            <a:r>
              <a:rPr lang="de-DE" b="0" i="0" dirty="0">
                <a:effectLst/>
                <a:latin typeface="UICTFontTextStyleBody"/>
              </a:rPr>
              <a:t>Die AG wird im PC- Raum stattfinden.</a:t>
            </a:r>
            <a:endParaRPr lang="de-DE" dirty="0">
              <a:effectLst/>
              <a:latin typeface=".AppleSystemUIFont"/>
            </a:endParaRPr>
          </a:p>
          <a:p>
            <a:pPr marL="0" indent="0">
              <a:buNone/>
            </a:pPr>
            <a:r>
              <a:rPr lang="de-DE" b="0" i="0" dirty="0">
                <a:effectLst/>
                <a:latin typeface="UICTFontTextStyleBody"/>
              </a:rPr>
              <a:t>Wir suchen noch eine Lehrkraft, die uns in der AG unterstützt und Interesse an diesem Thema hat. 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76688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Breitbild</PresentationFormat>
  <Slides>5</Slides>
  <Notes>0</Notes>
  <HiddenSlides>0</HiddenSlide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Office</vt:lpstr>
      <vt:lpstr>Discord </vt:lpstr>
      <vt:lpstr>PowerPoint-Präsentation</vt:lpstr>
      <vt:lpstr>Suche dir eine Rolle aus und los geht’s !</vt:lpstr>
      <vt:lpstr>Rede mit anderen Schüler </vt:lpstr>
      <vt:lpstr>In dem nächsten Halbjahr wird es eine AG geben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Discord </dc:title>
  <dc:creator>Sue Bierwirth</dc:creator>
  <cp:lastModifiedBy>Henrike Heise</cp:lastModifiedBy>
  <cp:revision>7</cp:revision>
  <dcterms:created xsi:type="dcterms:W3CDTF">2022-11-24T18:16:09Z</dcterms:created>
  <dcterms:modified xsi:type="dcterms:W3CDTF">2023-01-16T09:22:28Z</dcterms:modified>
</cp:coreProperties>
</file>