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en Sahiti" userId="23996336-dea4-47e6-bf54-54fa5e00459b" providerId="ADAL" clId="{CD9224EB-6C69-E045-80D2-128C422CD503}"/>
    <pc:docChg chg="modSld">
      <pc:chgData name="Damien Sahiti" userId="23996336-dea4-47e6-bf54-54fa5e00459b" providerId="ADAL" clId="{CD9224EB-6C69-E045-80D2-128C422CD503}" dt="2023-01-16T09:21:44.042" v="4" actId="20577"/>
      <pc:docMkLst>
        <pc:docMk/>
      </pc:docMkLst>
      <pc:sldChg chg="modSp">
        <pc:chgData name="Damien Sahiti" userId="23996336-dea4-47e6-bf54-54fa5e00459b" providerId="ADAL" clId="{CD9224EB-6C69-E045-80D2-128C422CD503}" dt="2023-01-16T09:21:44.042" v="4" actId="20577"/>
        <pc:sldMkLst>
          <pc:docMk/>
          <pc:sldMk cId="1137741297" sldId="262"/>
        </pc:sldMkLst>
        <pc:spChg chg="mod">
          <ac:chgData name="Damien Sahiti" userId="23996336-dea4-47e6-bf54-54fa5e00459b" providerId="ADAL" clId="{CD9224EB-6C69-E045-80D2-128C422CD503}" dt="2023-01-16T09:21:44.042" v="4" actId="20577"/>
          <ac:spMkLst>
            <pc:docMk/>
            <pc:sldMk cId="1137741297" sldId="262"/>
            <ac:spMk id="3" creationId="{16C17E48-1C25-92B9-EEB6-CD5B9284813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E2A2-7185-10BF-4723-D3C05E9CD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E5E82D6-171E-9FB1-580E-A556A1C39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1D1331-3301-499B-A6FF-3AE04048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C05440-65BA-DCD4-5CC1-14CBA4C5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F73F7F-F5C6-6510-C49A-169E4224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53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D865C-EAA2-1517-D9BC-7C46ADF7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75CCB8F-34C8-22AC-C94D-2B03F69DD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5ED44B-9411-EFA7-4B0A-201AA729A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AAF6BE-7D0B-61E1-8330-FC577C55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A89C3F-90DD-1D49-C2AF-6B6C1C47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88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F149FE3-F7BA-D4CE-F965-8C89C0953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5E601F-7D95-5824-06D9-F5042CC29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71D91C-0CF3-ED00-C848-5ED3A03AC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416910-E79D-2E2A-0C1B-A0AD4F0C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8FC5A9-DD62-F390-67BF-F7D8153E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88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1FEC3-B4A1-B233-BCDA-EACBE1F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8F1C6D-F729-86C3-FB1C-78CDA82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18A62-0F37-95E0-B3F0-42429C72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11326F-01A6-9852-E401-BF0A2B1B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9BE2F8-246C-F95B-FEDF-D4B5CB46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6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B8261-6B78-99A9-21FD-E6429CAC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34AAFF-8E7F-B7AD-2E3D-9FD76534B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D32FB1-9BDE-488A-0430-037ECC21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632097-E291-9CA8-4CA0-AEE93F55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1775BF-4845-47EE-3E0A-32786D47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97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4739E-5BB8-CF0A-C50E-D2879337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410E80-C30A-A286-D64D-E3A4F4BED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D60F8A-70D9-8585-1929-0378C19A5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8A3F61-0CA4-DD77-7410-38C50FDE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5E07F7-7D3B-C45C-39F2-95471250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58BC56-FB19-6295-B61B-A28BF6DA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21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F12E0-CDCB-6BCE-643A-F63D9E94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270277-6350-21EC-F1EF-4E147BCD1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BE6E5D-374B-15BA-C89F-3EFFDD1FB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0BE2D7-177F-B601-CB4E-DFC8A47D9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49B35E-9350-5EF8-52EC-0D94C1AE8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A33214E-6323-77E4-96E4-938361D7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251BF8-06E8-8656-7177-CD2DCDDB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C999BD0-D783-F04E-5569-198EA456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0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EAA9E-2E8C-4094-3679-F29F1FDC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3E2307-3E07-2123-1EAB-6BC30DC03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BE8145-907B-42F1-182C-C38ADC54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1A2073-7042-AD5C-0627-F59F9A2A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86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CFD452D-F1E9-DFE2-7D27-384F0FABB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7DA561-AC87-E67F-1B60-2C2BD837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D951DB-9B3D-B394-47A0-17D5ACFE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93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508A5-DFB4-0ACE-F05B-3CCD16F5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09676D-7205-4696-B27F-6A5CECDFA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90D90F-D5A6-1F7F-7237-9882E4A46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3C753-0BEE-6F5F-730B-A6BC60E2E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A5B45F-1A96-F797-898B-54FE84CD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2A718D-63A4-7AB9-89E8-ADB4557C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42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0E0F7-61FA-2E02-F4DD-62370B26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8DE03A8-48BE-381A-D86F-D874644B1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AB0304-98FE-AE86-6325-82DB8E6CE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0284C2-39EA-E49D-D67A-AFD2B730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2B23CD-00E5-DD10-B137-3C3A3872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529CFA-18C0-E5B3-A0E9-87581097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31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C3374AC-616B-289D-CBF2-4E1E5E67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24FB6E-DD9C-6953-4F30-7803ED93F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FEC82C-C95A-81F2-AFCA-0F7A48944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6676-FC77-7242-A70F-1036D0B01504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177409-05FD-79F8-9DE0-49A13D770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584F99-0919-0176-AE9B-4A9F1DF3A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C5489-59D3-6D46-8B0F-214465F232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58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77559AEF-2A7A-4806-FA3F-313204E56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A5B175-3AFA-4893-CB74-C4940FBF6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FFFF"/>
                </a:solidFill>
              </a:rPr>
              <a:t>Mülleimer bemalen/</a:t>
            </a:r>
            <a:r>
              <a:rPr lang="de-DE" dirty="0" err="1">
                <a:solidFill>
                  <a:srgbClr val="FFFFFF"/>
                </a:solidFill>
              </a:rPr>
              <a:t>ansprühen</a:t>
            </a:r>
            <a:r>
              <a:rPr lang="de-DE" dirty="0">
                <a:solidFill>
                  <a:srgbClr val="FFFFFF"/>
                </a:solidFill>
              </a:rPr>
              <a:t> </a:t>
            </a: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Von DAMIEN, RICHARD,  HUSSEIN, BEWAR UND DAMIAN </a:t>
            </a:r>
          </a:p>
        </p:txBody>
      </p:sp>
    </p:spTree>
    <p:extLst>
      <p:ext uri="{BB962C8B-B14F-4D97-AF65-F5344CB8AC3E}">
        <p14:creationId xmlns:p14="http://schemas.microsoft.com/office/powerpoint/2010/main" val="1412196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E75D8-AD79-30F9-3DFE-2AAFB018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C17E48-1C25-92B9-EEB6-CD5B92848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Wie kann man das Projekt umsetzen?</a:t>
            </a:r>
          </a:p>
          <a:p>
            <a:r>
              <a:rPr lang="de-DE" dirty="0"/>
              <a:t>Ist es kurz-</a:t>
            </a:r>
            <a:r>
              <a:rPr lang="de-DE"/>
              <a:t>, mittel- oder </a:t>
            </a:r>
            <a:r>
              <a:rPr lang="de-DE" dirty="0"/>
              <a:t>langfristig umsetzbar?</a:t>
            </a:r>
          </a:p>
          <a:p>
            <a:r>
              <a:rPr lang="de-DE" dirty="0"/>
              <a:t>Wie lange brauchen wir für die Umsetzung?</a:t>
            </a:r>
          </a:p>
          <a:p>
            <a:r>
              <a:rPr lang="de-DE" dirty="0"/>
              <a:t>Wie soll die Umsetzung im Stundenplan organisiert werden?</a:t>
            </a:r>
          </a:p>
          <a:p>
            <a:r>
              <a:rPr lang="de-DE" dirty="0"/>
              <a:t>Wie viel Geld benötigen wir?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7741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2134C4-1A12-0267-6EDD-CD79B2FF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200"/>
              <a:t>Wie kann man das Projekt umsetzen?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D11F29-EB68-CFB3-6356-1A5EF7413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200" dirty="0"/>
              <a:t>In dem man Spray-Farben kauft und sie </a:t>
            </a:r>
            <a:r>
              <a:rPr lang="de-DE" sz="2200" dirty="0" err="1"/>
              <a:t>ansprüht</a:t>
            </a:r>
            <a:r>
              <a:rPr lang="de-DE" sz="2200" dirty="0"/>
              <a:t>.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048DBDD3-646D-7C44-6B11-F1C3BF874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49" y="1303789"/>
            <a:ext cx="5486400" cy="35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5C3BB-ADC0-AAD7-271A-17775609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Ist es kurz-, mittel- oder langfristig umsetzbar?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2CC41-463F-063B-E11F-E9E4A256B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Es ist kurzfristig umsetzbar, weil man die Mülltonnen nur </a:t>
            </a:r>
            <a:r>
              <a:rPr lang="de-DE" dirty="0" err="1"/>
              <a:t>ansprühen</a:t>
            </a:r>
            <a:r>
              <a:rPr lang="de-DE" dirty="0"/>
              <a:t> muss.</a:t>
            </a:r>
          </a:p>
        </p:txBody>
      </p:sp>
    </p:spTree>
    <p:extLst>
      <p:ext uri="{BB962C8B-B14F-4D97-AF65-F5344CB8AC3E}">
        <p14:creationId xmlns:p14="http://schemas.microsoft.com/office/powerpoint/2010/main" val="290167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FA1264-7634-700A-5223-99E58CEC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200"/>
              <a:t>Wie lange brauchen wir für die Umsetzung?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AEC848-D6EA-9B2E-2890-27D3CBAD4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200" dirty="0"/>
              <a:t>Für die Umsetzung brauchen wir 2-3 Tage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54434ED4-0480-98A0-E6C2-68B9D5B69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49" y="1633218"/>
            <a:ext cx="5486400" cy="35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BD9D0-B1C3-990B-6539-5099BD8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3400"/>
              <a:t>Wie soll die Umsetzung im Stundenplan organisiert werden?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28523A-B64B-84BA-EA9C-A0CF8A93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200" dirty="0"/>
              <a:t>Unsere Gruppe könnte in den Mittagspausen die Mülltonnen </a:t>
            </a:r>
            <a:r>
              <a:rPr lang="de-DE" sz="2200" dirty="0" err="1"/>
              <a:t>ansprühen</a:t>
            </a:r>
            <a:r>
              <a:rPr lang="de-DE" sz="2200" dirty="0"/>
              <a:t>.</a:t>
            </a: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8DE1F840-C08D-6F2D-D872-FEC0E0F0F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578">
            <a:off x="5142433" y="1339442"/>
            <a:ext cx="5869537" cy="38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8745F3-80DE-964B-DC30-A7E75F4C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de-DE" sz="5400"/>
              <a:t>Wie viel Geld benötigen wir?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41EB88-0D66-4322-77F5-6D730B7E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82646"/>
            <a:ext cx="6713552" cy="4119172"/>
          </a:xfrm>
        </p:spPr>
        <p:txBody>
          <a:bodyPr anchor="t">
            <a:normAutofit/>
          </a:bodyPr>
          <a:lstStyle/>
          <a:p>
            <a:r>
              <a:rPr lang="de-DE" sz="2200" dirty="0"/>
              <a:t>Wir benötigen maximal 40€.</a:t>
            </a:r>
          </a:p>
          <a:p>
            <a:endParaRPr lang="de-DE" sz="2200" dirty="0"/>
          </a:p>
          <a:p>
            <a:r>
              <a:rPr lang="de-DE" sz="2200" dirty="0"/>
              <a:t>Hier könnten wir die </a:t>
            </a:r>
            <a:r>
              <a:rPr lang="de-DE" sz="2200"/>
              <a:t>Farben kaufen:</a:t>
            </a:r>
            <a:endParaRPr lang="de-DE" sz="2200" dirty="0"/>
          </a:p>
          <a:p>
            <a:endParaRPr lang="de-DE" sz="2200" dirty="0"/>
          </a:p>
          <a:p>
            <a:r>
              <a:rPr lang="de-DE" sz="2200" dirty="0"/>
              <a:t>https://</a:t>
            </a:r>
            <a:r>
              <a:rPr lang="de-DE" sz="2200" dirty="0" err="1"/>
              <a:t>natumo.de</a:t>
            </a:r>
            <a:r>
              <a:rPr lang="de-DE" sz="2200" dirty="0"/>
              <a:t>/shop/</a:t>
            </a:r>
            <a:r>
              <a:rPr lang="de-DE" sz="2200" dirty="0" err="1"/>
              <a:t>montana-black</a:t>
            </a:r>
            <a:r>
              <a:rPr lang="de-DE" sz="2200" dirty="0"/>
              <a:t>-spruehdosen-set-6-dosen-</a:t>
            </a:r>
            <a:r>
              <a:rPr lang="de-DE" sz="2200" dirty="0" err="1"/>
              <a:t>grundfarben-schwarz</a:t>
            </a:r>
            <a:r>
              <a:rPr lang="de-DE" sz="2200" dirty="0"/>
              <a:t>-</a:t>
            </a:r>
            <a:r>
              <a:rPr lang="de-DE" sz="2200" dirty="0" err="1"/>
              <a:t>weiss-blau-gruen-rot</a:t>
            </a:r>
            <a:r>
              <a:rPr lang="de-DE" sz="2200" dirty="0"/>
              <a:t>-gelb-ersatzspruehkoepfe-</a:t>
            </a:r>
            <a:r>
              <a:rPr lang="de-DE" sz="2200" dirty="0" err="1"/>
              <a:t>6-x-400ml-spraydosen</a:t>
            </a:r>
            <a:r>
              <a:rPr lang="de-DE" sz="2200" dirty="0"/>
              <a:t>-</a:t>
            </a:r>
            <a:r>
              <a:rPr lang="de-DE" sz="2200" dirty="0" err="1"/>
              <a:t>cans-spray-graffiti</a:t>
            </a:r>
            <a:r>
              <a:rPr lang="de-DE" sz="2200" dirty="0"/>
              <a:t>/?</a:t>
            </a:r>
            <a:r>
              <a:rPr lang="de-DE" sz="2200" dirty="0" err="1"/>
              <a:t>utm_source</a:t>
            </a:r>
            <a:r>
              <a:rPr lang="de-DE" sz="2200" dirty="0"/>
              <a:t>=Google&amp;</a:t>
            </a:r>
            <a:r>
              <a:rPr lang="de-DE" sz="2200" dirty="0" err="1"/>
              <a:t>utm_medium</a:t>
            </a:r>
            <a:r>
              <a:rPr lang="de-DE" sz="2200" dirty="0"/>
              <a:t>=cpc&amp;</a:t>
            </a:r>
            <a:r>
              <a:rPr lang="de-DE" sz="2200" dirty="0" err="1"/>
              <a:t>utm_campaign</a:t>
            </a:r>
            <a:r>
              <a:rPr lang="de-DE" sz="2200" dirty="0"/>
              <a:t>=SmartShopping&amp;</a:t>
            </a:r>
            <a:r>
              <a:rPr lang="de-DE" sz="2200" dirty="0" err="1"/>
              <a:t>gclid</a:t>
            </a:r>
            <a:r>
              <a:rPr lang="de-DE" sz="2200" dirty="0"/>
              <a:t>=EAIaIQobChMI2OHmudzB_AIV2fl3Ch1JqQD2EAQYAyABEgKv7fD_BwE</a:t>
            </a:r>
          </a:p>
          <a:p>
            <a:endParaRPr lang="de-DE" sz="2200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C2507AF4-1C97-80BA-8712-8F18255B4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0" r="12304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8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7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Office-Design 2013–2022</vt:lpstr>
      <vt:lpstr>Mülleimer bemalen/ansprühen    Von DAMIEN, RICHARD,  HUSSEIN, BEWAR UND DAMIAN </vt:lpstr>
      <vt:lpstr>Inhaltsverzeichnis </vt:lpstr>
      <vt:lpstr>Wie kann man das Projekt umsetzen?</vt:lpstr>
      <vt:lpstr>Ist es kurz-, mittel- oder langfristig umsetzbar?</vt:lpstr>
      <vt:lpstr>Wie lange brauchen wir für die Umsetzung?</vt:lpstr>
      <vt:lpstr>Wie soll die Umsetzung im Stundenplan organisiert werden?</vt:lpstr>
      <vt:lpstr>Wie viel Geld benötigen wir?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Mülleimer bemalen   von DAMIEN ,RICHARD ,HUSSEIN UND BEWAR </dc:title>
  <dc:creator>Damien Sahiti</dc:creator>
  <cp:lastModifiedBy>Damien Sahiti</cp:lastModifiedBy>
  <cp:revision>4</cp:revision>
  <dcterms:created xsi:type="dcterms:W3CDTF">2023-01-12T09:14:54Z</dcterms:created>
  <dcterms:modified xsi:type="dcterms:W3CDTF">2023-01-16T09:21:45Z</dcterms:modified>
</cp:coreProperties>
</file>