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7" r:id="rId4"/>
    <p:sldId id="258" r:id="rId5"/>
    <p:sldId id="259" r:id="rId6"/>
    <p:sldId id="261" r:id="rId7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ukas Pankratz" userId="3888e9f0-48cf-481a-8eac-206510c41238" providerId="ADAL" clId="{DEB6C041-3C39-554F-B23B-A9EDA49CA0EC}"/>
    <pc:docChg chg="undo custSel addSld modSld sldOrd">
      <pc:chgData name="Lukas Pankratz" userId="3888e9f0-48cf-481a-8eac-206510c41238" providerId="ADAL" clId="{DEB6C041-3C39-554F-B23B-A9EDA49CA0EC}" dt="2023-01-16T09:28:57.903" v="557" actId="20577"/>
      <pc:docMkLst>
        <pc:docMk/>
      </pc:docMkLst>
      <pc:sldChg chg="addSp delSp modSp">
        <pc:chgData name="Lukas Pankratz" userId="3888e9f0-48cf-481a-8eac-206510c41238" providerId="ADAL" clId="{DEB6C041-3C39-554F-B23B-A9EDA49CA0EC}" dt="2023-01-16T08:52:36.250" v="12" actId="26606"/>
        <pc:sldMkLst>
          <pc:docMk/>
          <pc:sldMk cId="414036924" sldId="256"/>
        </pc:sldMkLst>
        <pc:spChg chg="mod">
          <ac:chgData name="Lukas Pankratz" userId="3888e9f0-48cf-481a-8eac-206510c41238" providerId="ADAL" clId="{DEB6C041-3C39-554F-B23B-A9EDA49CA0EC}" dt="2023-01-16T08:52:36.250" v="12" actId="26606"/>
          <ac:spMkLst>
            <pc:docMk/>
            <pc:sldMk cId="414036924" sldId="256"/>
            <ac:spMk id="2" creationId="{9B87B063-D802-BD29-2FAD-FF67F424EA5F}"/>
          </ac:spMkLst>
        </pc:spChg>
        <pc:spChg chg="mod">
          <ac:chgData name="Lukas Pankratz" userId="3888e9f0-48cf-481a-8eac-206510c41238" providerId="ADAL" clId="{DEB6C041-3C39-554F-B23B-A9EDA49CA0EC}" dt="2023-01-16T08:52:36.250" v="12" actId="26606"/>
          <ac:spMkLst>
            <pc:docMk/>
            <pc:sldMk cId="414036924" sldId="256"/>
            <ac:spMk id="3" creationId="{79CC33AC-EC58-E07C-E0D0-CF311460E374}"/>
          </ac:spMkLst>
        </pc:spChg>
        <pc:spChg chg="del">
          <ac:chgData name="Lukas Pankratz" userId="3888e9f0-48cf-481a-8eac-206510c41238" providerId="ADAL" clId="{DEB6C041-3C39-554F-B23B-A9EDA49CA0EC}" dt="2023-01-16T08:52:36.250" v="12" actId="26606"/>
          <ac:spMkLst>
            <pc:docMk/>
            <pc:sldMk cId="414036924" sldId="256"/>
            <ac:spMk id="10" creationId="{71B2258F-86CA-4D4D-8270-BC05FCDEBFB3}"/>
          </ac:spMkLst>
        </pc:spChg>
        <pc:spChg chg="add">
          <ac:chgData name="Lukas Pankratz" userId="3888e9f0-48cf-481a-8eac-206510c41238" providerId="ADAL" clId="{DEB6C041-3C39-554F-B23B-A9EDA49CA0EC}" dt="2023-01-16T08:52:36.250" v="12" actId="26606"/>
          <ac:spMkLst>
            <pc:docMk/>
            <pc:sldMk cId="414036924" sldId="256"/>
            <ac:spMk id="15" creationId="{71B2258F-86CA-4D4D-8270-BC05FCDEBFB3}"/>
          </ac:spMkLst>
        </pc:spChg>
        <pc:picChg chg="add mod ord">
          <ac:chgData name="Lukas Pankratz" userId="3888e9f0-48cf-481a-8eac-206510c41238" providerId="ADAL" clId="{DEB6C041-3C39-554F-B23B-A9EDA49CA0EC}" dt="2023-01-16T08:52:36.250" v="12" actId="26606"/>
          <ac:picMkLst>
            <pc:docMk/>
            <pc:sldMk cId="414036924" sldId="256"/>
            <ac:picMk id="4" creationId="{36AF7D72-08FA-31B5-7A5D-591AA891D7D2}"/>
          </ac:picMkLst>
        </pc:picChg>
        <pc:picChg chg="del">
          <ac:chgData name="Lukas Pankratz" userId="3888e9f0-48cf-481a-8eac-206510c41238" providerId="ADAL" clId="{DEB6C041-3C39-554F-B23B-A9EDA49CA0EC}" dt="2023-01-16T08:52:26.084" v="11" actId="478"/>
          <ac:picMkLst>
            <pc:docMk/>
            <pc:sldMk cId="414036924" sldId="256"/>
            <ac:picMk id="5" creationId="{7EDAD5B1-E303-16E9-1171-3F47A4721462}"/>
          </ac:picMkLst>
        </pc:picChg>
      </pc:sldChg>
      <pc:sldChg chg="addSp delSp modSp">
        <pc:chgData name="Lukas Pankratz" userId="3888e9f0-48cf-481a-8eac-206510c41238" providerId="ADAL" clId="{DEB6C041-3C39-554F-B23B-A9EDA49CA0EC}" dt="2023-01-16T08:59:26.636" v="176" actId="26606"/>
        <pc:sldMkLst>
          <pc:docMk/>
          <pc:sldMk cId="3055253247" sldId="257"/>
        </pc:sldMkLst>
        <pc:spChg chg="del">
          <ac:chgData name="Lukas Pankratz" userId="3888e9f0-48cf-481a-8eac-206510c41238" providerId="ADAL" clId="{DEB6C041-3C39-554F-B23B-A9EDA49CA0EC}" dt="2023-01-16T08:59:26.636" v="176" actId="26606"/>
          <ac:spMkLst>
            <pc:docMk/>
            <pc:sldMk cId="3055253247" sldId="257"/>
            <ac:spMk id="16" creationId="{F13C74B1-5B17-4795-BED0-7140497B445A}"/>
          </ac:spMkLst>
        </pc:spChg>
        <pc:spChg chg="del">
          <ac:chgData name="Lukas Pankratz" userId="3888e9f0-48cf-481a-8eac-206510c41238" providerId="ADAL" clId="{DEB6C041-3C39-554F-B23B-A9EDA49CA0EC}" dt="2023-01-16T08:59:26.636" v="176" actId="26606"/>
          <ac:spMkLst>
            <pc:docMk/>
            <pc:sldMk cId="3055253247" sldId="257"/>
            <ac:spMk id="18" creationId="{D4974D33-8DC5-464E-8C6D-BE58F0669C17}"/>
          </ac:spMkLst>
        </pc:spChg>
        <pc:spChg chg="add">
          <ac:chgData name="Lukas Pankratz" userId="3888e9f0-48cf-481a-8eac-206510c41238" providerId="ADAL" clId="{DEB6C041-3C39-554F-B23B-A9EDA49CA0EC}" dt="2023-01-16T08:59:26.636" v="176" actId="26606"/>
          <ac:spMkLst>
            <pc:docMk/>
            <pc:sldMk cId="3055253247" sldId="257"/>
            <ac:spMk id="23" creationId="{F13C74B1-5B17-4795-BED0-7140497B445A}"/>
          </ac:spMkLst>
        </pc:spChg>
        <pc:spChg chg="add">
          <ac:chgData name="Lukas Pankratz" userId="3888e9f0-48cf-481a-8eac-206510c41238" providerId="ADAL" clId="{DEB6C041-3C39-554F-B23B-A9EDA49CA0EC}" dt="2023-01-16T08:59:26.636" v="176" actId="26606"/>
          <ac:spMkLst>
            <pc:docMk/>
            <pc:sldMk cId="3055253247" sldId="257"/>
            <ac:spMk id="25" creationId="{D4974D33-8DC5-464E-8C6D-BE58F0669C17}"/>
          </ac:spMkLst>
        </pc:spChg>
        <pc:picChg chg="add mod">
          <ac:chgData name="Lukas Pankratz" userId="3888e9f0-48cf-481a-8eac-206510c41238" providerId="ADAL" clId="{DEB6C041-3C39-554F-B23B-A9EDA49CA0EC}" dt="2023-01-16T08:59:26.636" v="176" actId="26606"/>
          <ac:picMkLst>
            <pc:docMk/>
            <pc:sldMk cId="3055253247" sldId="257"/>
            <ac:picMk id="3" creationId="{714D68C5-7AFE-ACC6-89CF-7FCD8411A1D6}"/>
          </ac:picMkLst>
        </pc:picChg>
        <pc:picChg chg="del">
          <ac:chgData name="Lukas Pankratz" userId="3888e9f0-48cf-481a-8eac-206510c41238" providerId="ADAL" clId="{DEB6C041-3C39-554F-B23B-A9EDA49CA0EC}" dt="2023-01-16T08:59:19.369" v="174" actId="478"/>
          <ac:picMkLst>
            <pc:docMk/>
            <pc:sldMk cId="3055253247" sldId="257"/>
            <ac:picMk id="11" creationId="{DBCADD97-16D7-F166-1D43-9C7D37359052}"/>
          </ac:picMkLst>
        </pc:picChg>
      </pc:sldChg>
      <pc:sldChg chg="addSp delSp modSp">
        <pc:chgData name="Lukas Pankratz" userId="3888e9f0-48cf-481a-8eac-206510c41238" providerId="ADAL" clId="{DEB6C041-3C39-554F-B23B-A9EDA49CA0EC}" dt="2023-01-16T09:28:20.739" v="552" actId="20577"/>
        <pc:sldMkLst>
          <pc:docMk/>
          <pc:sldMk cId="1111898956" sldId="258"/>
        </pc:sldMkLst>
        <pc:spChg chg="mod">
          <ac:chgData name="Lukas Pankratz" userId="3888e9f0-48cf-481a-8eac-206510c41238" providerId="ADAL" clId="{DEB6C041-3C39-554F-B23B-A9EDA49CA0EC}" dt="2023-01-16T09:07:15.746" v="179" actId="26606"/>
          <ac:spMkLst>
            <pc:docMk/>
            <pc:sldMk cId="1111898956" sldId="258"/>
            <ac:spMk id="2" creationId="{255C7DE8-8A2D-308B-5334-A1678CC775E7}"/>
          </ac:spMkLst>
        </pc:spChg>
        <pc:spChg chg="mod">
          <ac:chgData name="Lukas Pankratz" userId="3888e9f0-48cf-481a-8eac-206510c41238" providerId="ADAL" clId="{DEB6C041-3C39-554F-B23B-A9EDA49CA0EC}" dt="2023-01-16T09:28:20.739" v="552" actId="20577"/>
          <ac:spMkLst>
            <pc:docMk/>
            <pc:sldMk cId="1111898956" sldId="258"/>
            <ac:spMk id="3" creationId="{832AE401-F882-6BA9-15FB-397BE3C03BB4}"/>
          </ac:spMkLst>
        </pc:spChg>
        <pc:spChg chg="del">
          <ac:chgData name="Lukas Pankratz" userId="3888e9f0-48cf-481a-8eac-206510c41238" providerId="ADAL" clId="{DEB6C041-3C39-554F-B23B-A9EDA49CA0EC}" dt="2023-01-16T09:07:15.746" v="179" actId="26606"/>
          <ac:spMkLst>
            <pc:docMk/>
            <pc:sldMk cId="1111898956" sldId="258"/>
            <ac:spMk id="14" creationId="{8E139F69-90DB-4363-99C1-CDD094EED905}"/>
          </ac:spMkLst>
        </pc:spChg>
        <pc:spChg chg="add">
          <ac:chgData name="Lukas Pankratz" userId="3888e9f0-48cf-481a-8eac-206510c41238" providerId="ADAL" clId="{DEB6C041-3C39-554F-B23B-A9EDA49CA0EC}" dt="2023-01-16T09:07:15.746" v="179" actId="26606"/>
          <ac:spMkLst>
            <pc:docMk/>
            <pc:sldMk cId="1111898956" sldId="258"/>
            <ac:spMk id="23" creationId="{F13C74B1-5B17-4795-BED0-7140497B445A}"/>
          </ac:spMkLst>
        </pc:spChg>
        <pc:spChg chg="add">
          <ac:chgData name="Lukas Pankratz" userId="3888e9f0-48cf-481a-8eac-206510c41238" providerId="ADAL" clId="{DEB6C041-3C39-554F-B23B-A9EDA49CA0EC}" dt="2023-01-16T09:07:15.746" v="179" actId="26606"/>
          <ac:spMkLst>
            <pc:docMk/>
            <pc:sldMk cId="1111898956" sldId="258"/>
            <ac:spMk id="25" creationId="{D4974D33-8DC5-464E-8C6D-BE58F0669C17}"/>
          </ac:spMkLst>
        </pc:spChg>
        <pc:grpChg chg="del">
          <ac:chgData name="Lukas Pankratz" userId="3888e9f0-48cf-481a-8eac-206510c41238" providerId="ADAL" clId="{DEB6C041-3C39-554F-B23B-A9EDA49CA0EC}" dt="2023-01-16T09:07:15.746" v="179" actId="26606"/>
          <ac:grpSpMkLst>
            <pc:docMk/>
            <pc:sldMk cId="1111898956" sldId="258"/>
            <ac:grpSpMk id="16" creationId="{EF5608BC-985E-44AE-8C56-1C7990286587}"/>
          </ac:grpSpMkLst>
        </pc:grpChg>
        <pc:picChg chg="add mod">
          <ac:chgData name="Lukas Pankratz" userId="3888e9f0-48cf-481a-8eac-206510c41238" providerId="ADAL" clId="{DEB6C041-3C39-554F-B23B-A9EDA49CA0EC}" dt="2023-01-16T09:07:15.746" v="179" actId="26606"/>
          <ac:picMkLst>
            <pc:docMk/>
            <pc:sldMk cId="1111898956" sldId="258"/>
            <ac:picMk id="4" creationId="{1062D0BE-0207-19BE-5F75-D1A35860B53E}"/>
          </ac:picMkLst>
        </pc:picChg>
        <pc:picChg chg="del">
          <ac:chgData name="Lukas Pankratz" userId="3888e9f0-48cf-481a-8eac-206510c41238" providerId="ADAL" clId="{DEB6C041-3C39-554F-B23B-A9EDA49CA0EC}" dt="2023-01-16T09:07:09.365" v="177" actId="478"/>
          <ac:picMkLst>
            <pc:docMk/>
            <pc:sldMk cId="1111898956" sldId="258"/>
            <ac:picMk id="9" creationId="{C01735F8-8E51-7472-376F-07A9EC2F54D5}"/>
          </ac:picMkLst>
        </pc:picChg>
      </pc:sldChg>
      <pc:sldChg chg="addSp delSp modSp mod setClrOvrMap">
        <pc:chgData name="Lukas Pankratz" userId="3888e9f0-48cf-481a-8eac-206510c41238" providerId="ADAL" clId="{DEB6C041-3C39-554F-B23B-A9EDA49CA0EC}" dt="2023-01-16T09:28:31.523" v="555" actId="20577"/>
        <pc:sldMkLst>
          <pc:docMk/>
          <pc:sldMk cId="3027208608" sldId="259"/>
        </pc:sldMkLst>
        <pc:spChg chg="mod">
          <ac:chgData name="Lukas Pankratz" userId="3888e9f0-48cf-481a-8eac-206510c41238" providerId="ADAL" clId="{DEB6C041-3C39-554F-B23B-A9EDA49CA0EC}" dt="2023-01-16T09:08:55.651" v="182" actId="26606"/>
          <ac:spMkLst>
            <pc:docMk/>
            <pc:sldMk cId="3027208608" sldId="259"/>
            <ac:spMk id="2" creationId="{78A05D95-5E14-E749-FBEC-57A378B5A48B}"/>
          </ac:spMkLst>
        </pc:spChg>
        <pc:spChg chg="mod">
          <ac:chgData name="Lukas Pankratz" userId="3888e9f0-48cf-481a-8eac-206510c41238" providerId="ADAL" clId="{DEB6C041-3C39-554F-B23B-A9EDA49CA0EC}" dt="2023-01-16T09:28:31.523" v="555" actId="20577"/>
          <ac:spMkLst>
            <pc:docMk/>
            <pc:sldMk cId="3027208608" sldId="259"/>
            <ac:spMk id="3" creationId="{0F4A399B-60AD-D1C7-70A8-CAA7095C85D0}"/>
          </ac:spMkLst>
        </pc:spChg>
        <pc:spChg chg="del">
          <ac:chgData name="Lukas Pankratz" userId="3888e9f0-48cf-481a-8eac-206510c41238" providerId="ADAL" clId="{DEB6C041-3C39-554F-B23B-A9EDA49CA0EC}" dt="2023-01-16T09:08:55.651" v="182" actId="26606"/>
          <ac:spMkLst>
            <pc:docMk/>
            <pc:sldMk cId="3027208608" sldId="259"/>
            <ac:spMk id="16" creationId="{9228552E-C8B1-4A80-8448-0787CE0FC704}"/>
          </ac:spMkLst>
        </pc:spChg>
        <pc:spChg chg="add">
          <ac:chgData name="Lukas Pankratz" userId="3888e9f0-48cf-481a-8eac-206510c41238" providerId="ADAL" clId="{DEB6C041-3C39-554F-B23B-A9EDA49CA0EC}" dt="2023-01-16T09:08:55.651" v="182" actId="26606"/>
          <ac:spMkLst>
            <pc:docMk/>
            <pc:sldMk cId="3027208608" sldId="259"/>
            <ac:spMk id="21" creationId="{F13C74B1-5B17-4795-BED0-7140497B445A}"/>
          </ac:spMkLst>
        </pc:spChg>
        <pc:spChg chg="add">
          <ac:chgData name="Lukas Pankratz" userId="3888e9f0-48cf-481a-8eac-206510c41238" providerId="ADAL" clId="{DEB6C041-3C39-554F-B23B-A9EDA49CA0EC}" dt="2023-01-16T09:08:55.651" v="182" actId="26606"/>
          <ac:spMkLst>
            <pc:docMk/>
            <pc:sldMk cId="3027208608" sldId="259"/>
            <ac:spMk id="23" creationId="{D4974D33-8DC5-464E-8C6D-BE58F0669C17}"/>
          </ac:spMkLst>
        </pc:spChg>
        <pc:picChg chg="add mod">
          <ac:chgData name="Lukas Pankratz" userId="3888e9f0-48cf-481a-8eac-206510c41238" providerId="ADAL" clId="{DEB6C041-3C39-554F-B23B-A9EDA49CA0EC}" dt="2023-01-16T09:08:55.651" v="182" actId="26606"/>
          <ac:picMkLst>
            <pc:docMk/>
            <pc:sldMk cId="3027208608" sldId="259"/>
            <ac:picMk id="4" creationId="{7272B265-CD7E-16D2-549B-3DA4C9451CFE}"/>
          </ac:picMkLst>
        </pc:picChg>
        <pc:picChg chg="del">
          <ac:chgData name="Lukas Pankratz" userId="3888e9f0-48cf-481a-8eac-206510c41238" providerId="ADAL" clId="{DEB6C041-3C39-554F-B23B-A9EDA49CA0EC}" dt="2023-01-16T09:08:48.029" v="180" actId="478"/>
          <ac:picMkLst>
            <pc:docMk/>
            <pc:sldMk cId="3027208608" sldId="259"/>
            <ac:picMk id="6" creationId="{676B43DE-7D38-2A95-C41D-6145AEDE4D9B}"/>
          </ac:picMkLst>
        </pc:picChg>
      </pc:sldChg>
      <pc:sldChg chg="addSp modSp new mod ord setBg setClrOvrMap">
        <pc:chgData name="Lukas Pankratz" userId="3888e9f0-48cf-481a-8eac-206510c41238" providerId="ADAL" clId="{DEB6C041-3C39-554F-B23B-A9EDA49CA0EC}" dt="2023-01-16T09:16:44.018" v="437" actId="20577"/>
        <pc:sldMkLst>
          <pc:docMk/>
          <pc:sldMk cId="1179137952" sldId="260"/>
        </pc:sldMkLst>
        <pc:spChg chg="mod">
          <ac:chgData name="Lukas Pankratz" userId="3888e9f0-48cf-481a-8eac-206510c41238" providerId="ADAL" clId="{DEB6C041-3C39-554F-B23B-A9EDA49CA0EC}" dt="2023-01-16T08:59:08.685" v="173" actId="26606"/>
          <ac:spMkLst>
            <pc:docMk/>
            <pc:sldMk cId="1179137952" sldId="260"/>
            <ac:spMk id="2" creationId="{2F1A0C30-DC14-CAFA-CBAC-91BA9EEDDBA3}"/>
          </ac:spMkLst>
        </pc:spChg>
        <pc:spChg chg="mod">
          <ac:chgData name="Lukas Pankratz" userId="3888e9f0-48cf-481a-8eac-206510c41238" providerId="ADAL" clId="{DEB6C041-3C39-554F-B23B-A9EDA49CA0EC}" dt="2023-01-16T09:16:44.018" v="437" actId="20577"/>
          <ac:spMkLst>
            <pc:docMk/>
            <pc:sldMk cId="1179137952" sldId="260"/>
            <ac:spMk id="3" creationId="{A719A37E-5F73-0C3F-BB6C-9936D70F667A}"/>
          </ac:spMkLst>
        </pc:spChg>
        <pc:spChg chg="add">
          <ac:chgData name="Lukas Pankratz" userId="3888e9f0-48cf-481a-8eac-206510c41238" providerId="ADAL" clId="{DEB6C041-3C39-554F-B23B-A9EDA49CA0EC}" dt="2023-01-16T08:59:08.685" v="173" actId="26606"/>
          <ac:spMkLst>
            <pc:docMk/>
            <pc:sldMk cId="1179137952" sldId="260"/>
            <ac:spMk id="9" creationId="{9228552E-C8B1-4A80-8448-0787CE0FC704}"/>
          </ac:spMkLst>
        </pc:spChg>
        <pc:picChg chg="add mod ord">
          <ac:chgData name="Lukas Pankratz" userId="3888e9f0-48cf-481a-8eac-206510c41238" providerId="ADAL" clId="{DEB6C041-3C39-554F-B23B-A9EDA49CA0EC}" dt="2023-01-16T08:59:08.685" v="173" actId="26606"/>
          <ac:picMkLst>
            <pc:docMk/>
            <pc:sldMk cId="1179137952" sldId="260"/>
            <ac:picMk id="4" creationId="{440A2D37-B87D-CF66-7D62-7E08F53348FA}"/>
          </ac:picMkLst>
        </pc:picChg>
      </pc:sldChg>
      <pc:sldChg chg="addSp modSp new mod setBg">
        <pc:chgData name="Lukas Pankratz" userId="3888e9f0-48cf-481a-8eac-206510c41238" providerId="ADAL" clId="{DEB6C041-3C39-554F-B23B-A9EDA49CA0EC}" dt="2023-01-16T09:28:57.903" v="557" actId="20577"/>
        <pc:sldMkLst>
          <pc:docMk/>
          <pc:sldMk cId="3428464808" sldId="261"/>
        </pc:sldMkLst>
        <pc:spChg chg="mod">
          <ac:chgData name="Lukas Pankratz" userId="3888e9f0-48cf-481a-8eac-206510c41238" providerId="ADAL" clId="{DEB6C041-3C39-554F-B23B-A9EDA49CA0EC}" dt="2023-01-16T09:15:57.565" v="435" actId="20577"/>
          <ac:spMkLst>
            <pc:docMk/>
            <pc:sldMk cId="3428464808" sldId="261"/>
            <ac:spMk id="2" creationId="{6E9B615A-1BEB-0A02-B83A-9C910C436E3F}"/>
          </ac:spMkLst>
        </pc:spChg>
        <pc:spChg chg="mod">
          <ac:chgData name="Lukas Pankratz" userId="3888e9f0-48cf-481a-8eac-206510c41238" providerId="ADAL" clId="{DEB6C041-3C39-554F-B23B-A9EDA49CA0EC}" dt="2023-01-16T09:28:57.903" v="557" actId="20577"/>
          <ac:spMkLst>
            <pc:docMk/>
            <pc:sldMk cId="3428464808" sldId="261"/>
            <ac:spMk id="3" creationId="{65D7ADFA-9FE1-BD1B-CFB8-91A74A52F7F5}"/>
          </ac:spMkLst>
        </pc:spChg>
        <pc:spChg chg="add">
          <ac:chgData name="Lukas Pankratz" userId="3888e9f0-48cf-481a-8eac-206510c41238" providerId="ADAL" clId="{DEB6C041-3C39-554F-B23B-A9EDA49CA0EC}" dt="2023-01-16T09:14:49.403" v="389" actId="26606"/>
          <ac:spMkLst>
            <pc:docMk/>
            <pc:sldMk cId="3428464808" sldId="261"/>
            <ac:spMk id="9" creationId="{F13C74B1-5B17-4795-BED0-7140497B445A}"/>
          </ac:spMkLst>
        </pc:spChg>
        <pc:spChg chg="add">
          <ac:chgData name="Lukas Pankratz" userId="3888e9f0-48cf-481a-8eac-206510c41238" providerId="ADAL" clId="{DEB6C041-3C39-554F-B23B-A9EDA49CA0EC}" dt="2023-01-16T09:14:49.403" v="389" actId="26606"/>
          <ac:spMkLst>
            <pc:docMk/>
            <pc:sldMk cId="3428464808" sldId="261"/>
            <ac:spMk id="11" creationId="{D4974D33-8DC5-464E-8C6D-BE58F0669C17}"/>
          </ac:spMkLst>
        </pc:spChg>
        <pc:picChg chg="add mod">
          <ac:chgData name="Lukas Pankratz" userId="3888e9f0-48cf-481a-8eac-206510c41238" providerId="ADAL" clId="{DEB6C041-3C39-554F-B23B-A9EDA49CA0EC}" dt="2023-01-16T09:14:49.403" v="389" actId="26606"/>
          <ac:picMkLst>
            <pc:docMk/>
            <pc:sldMk cId="3428464808" sldId="261"/>
            <ac:picMk id="4" creationId="{7B68536A-F198-928A-721C-B241AC7E89FC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FC21DA5-5D6A-3177-6915-EE1D5DB615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934BA005-572D-CF06-04D8-6415A2E929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BDA5275-E2B9-44F9-A720-8BB772EBF4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A070C-94A0-7645-8EBD-0EE1C94DBACB}" type="datetimeFigureOut">
              <a:rPr lang="de-DE" smtClean="0"/>
              <a:t>16.01.23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E51A735-1B92-EF4A-D7A7-1F334F9EB8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5B575B3-1115-DFB3-9930-AF0C9206C7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DED4-9255-3842-B5A3-D040996820C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033086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35F3901-6416-E36E-C87E-CF4747BE49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546F8A04-C96D-EB75-B69C-17CADE0A03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BBE62B8-E59E-2FCB-0DB2-66EF269CFA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A070C-94A0-7645-8EBD-0EE1C94DBACB}" type="datetimeFigureOut">
              <a:rPr lang="de-DE" smtClean="0"/>
              <a:t>16.01.23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639D8D2-895D-559C-2EF6-2081F0A5AA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475E4AC-C201-B6C4-6BDD-41CD007453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DED4-9255-3842-B5A3-D040996820C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66316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D263F78E-D99D-76E4-D332-7845CADE14C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E43DD36C-578B-E4A0-FD77-647E83F648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3A9AC9D-C5A2-E7F5-9BB3-4976ED7101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A070C-94A0-7645-8EBD-0EE1C94DBACB}" type="datetimeFigureOut">
              <a:rPr lang="de-DE" smtClean="0"/>
              <a:t>16.01.23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6132D02-ED9C-1AE5-293A-E3991176E1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9C08E35-6A74-9A0E-F434-967C6FFC49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DED4-9255-3842-B5A3-D040996820C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265850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D482BBE-8C77-D6C4-EBC1-5D67AC56B7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752932F-AF3E-6097-042A-42277E78D8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85CD633-4824-E5A9-5804-47A5D04D28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A070C-94A0-7645-8EBD-0EE1C94DBACB}" type="datetimeFigureOut">
              <a:rPr lang="de-DE" smtClean="0"/>
              <a:t>16.01.23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E9468EB-37D3-DAFB-821E-0F6B12CDCB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36B35A6-DA8A-7345-CFFC-2D8AF7A177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DED4-9255-3842-B5A3-D040996820C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650924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EE8FE94-0597-2F56-00B8-79766F0B2D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819C6F6-AD26-F958-8122-4747EFBB8F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B8AFA9A-AC9F-6898-08C2-EC4966FEF3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A070C-94A0-7645-8EBD-0EE1C94DBACB}" type="datetimeFigureOut">
              <a:rPr lang="de-DE" smtClean="0"/>
              <a:t>16.01.23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BCE07E5-9875-1F8D-11AC-B8954738AD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1D7448F-00C4-B577-6219-2871E53ADF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DED4-9255-3842-B5A3-D040996820C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471938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49BD993-9F1B-A9B8-5FD1-EBA0D44F2C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B91C3D0-B265-797F-4C00-D9968A9296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AB98873F-9795-4C1D-EAA0-85836DAB07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91537BAC-28A8-5781-0315-BDD9D0D0AD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A070C-94A0-7645-8EBD-0EE1C94DBACB}" type="datetimeFigureOut">
              <a:rPr lang="de-DE" smtClean="0"/>
              <a:t>16.01.23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5A21FFE-A9DC-1580-D6DF-1A4A2747D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5FBA1320-3FA1-C53C-06EA-3CA1B29B2E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DED4-9255-3842-B5A3-D040996820C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34588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07CE428-545B-2BDC-779C-8BA75FF823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FD9B5026-408D-4D61-D6BB-1A277E849B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24115447-8D33-42C0-6B42-5FE9B7E056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2D4C7AF0-1F9D-5821-152C-2F351EAB792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D5BDCC30-C87F-D7AA-B5E4-B9525E5713D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AAB26CEC-341E-83C5-550E-41E27A580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A070C-94A0-7645-8EBD-0EE1C94DBACB}" type="datetimeFigureOut">
              <a:rPr lang="de-DE" smtClean="0"/>
              <a:t>16.01.23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F1D74767-2402-B0EA-9FC1-FAE10ED83D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2067BC95-53C7-B04F-68C5-8696137655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DED4-9255-3842-B5A3-D040996820C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411230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B5FECB4-D14B-05C2-56BD-79D2FC5D3B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5B6C5724-A116-5297-8862-DB3D37BEE3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A070C-94A0-7645-8EBD-0EE1C94DBACB}" type="datetimeFigureOut">
              <a:rPr lang="de-DE" smtClean="0"/>
              <a:t>16.01.23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33DF4DBD-0214-0D0E-FD6E-111BF7E9AD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C773874-6779-D77F-2EC5-194B030D85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DED4-9255-3842-B5A3-D040996820C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109787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52CD321C-97C9-2DA1-0203-3F9BC48492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A070C-94A0-7645-8EBD-0EE1C94DBACB}" type="datetimeFigureOut">
              <a:rPr lang="de-DE" smtClean="0"/>
              <a:t>16.01.23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7B08BC87-EEAE-7B93-3453-29AE183BFB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1304F8A-DE7C-157E-AE7C-93FDB18F13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DED4-9255-3842-B5A3-D040996820C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703514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E31196C-07D0-30B7-C02A-8FEEB107AB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4BF15C9-C806-430B-392D-C763BD3C74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68746083-E1BB-8D0A-5590-42502A4334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F83B2B07-DF53-E2E5-E122-8622BBECDE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A070C-94A0-7645-8EBD-0EE1C94DBACB}" type="datetimeFigureOut">
              <a:rPr lang="de-DE" smtClean="0"/>
              <a:t>16.01.23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9C3C031-16B0-F0EF-5B20-23593DF5E4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B855B5E2-15AE-85AA-767B-EBFF6BD263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DED4-9255-3842-B5A3-D040996820C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622569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7D284FD-B6BC-B360-C50B-4E2F0C5185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9625D15B-8BCA-3B98-603A-C4763245BA5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9F76A181-E831-AF14-7E58-DBB5827CBF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28893942-59DD-EDEA-6D88-F352206D5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A070C-94A0-7645-8EBD-0EE1C94DBACB}" type="datetimeFigureOut">
              <a:rPr lang="de-DE" smtClean="0"/>
              <a:t>16.01.23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D7AEC278-4787-E8E5-4F34-AE577F6A26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E4A13AC9-378C-4DFF-D32D-EFF2B5C6AF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DED4-9255-3842-B5A3-D040996820C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427017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5192ADC4-B3B9-5403-0D58-972F6F6C98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EE6CE84-2638-AA44-5740-A52FF9EF4B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041731C-17C0-7079-F212-30EA28850EC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4A070C-94A0-7645-8EBD-0EE1C94DBACB}" type="datetimeFigureOut">
              <a:rPr lang="de-DE" smtClean="0"/>
              <a:t>16.01.23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BF312C9-3331-02A4-774A-E8F696C576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D6566EE-37AB-DD37-A97C-5DACD92387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EDED4-9255-3842-B5A3-D040996820C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693359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Grafik 5">
            <a:extLst>
              <a:ext uri="{FF2B5EF4-FFF2-40B4-BE49-F238E27FC236}">
                <a16:creationId xmlns:a16="http://schemas.microsoft.com/office/drawing/2014/main" id="{36AF7D72-08FA-31B5-7A5D-591AA891D7D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213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9B87B063-D802-BD29-2FAD-FF67F424EA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</p:spPr>
        <p:txBody>
          <a:bodyPr>
            <a:normAutofit/>
          </a:bodyPr>
          <a:lstStyle/>
          <a:p>
            <a:r>
              <a:rPr lang="de-DE" b="1">
                <a:solidFill>
                  <a:srgbClr val="FFFFFF"/>
                </a:solidFill>
                <a:latin typeface="Colonna MT" panose="020F0502020204030204" pitchFamily="34" charset="0"/>
              </a:rPr>
              <a:t>Grafitispray</a:t>
            </a:r>
            <a:endParaRPr lang="de-DE" b="1" dirty="0">
              <a:solidFill>
                <a:srgbClr val="FFFFFF"/>
              </a:solidFill>
              <a:latin typeface="Colonna MT" panose="020F0502020204030204" pitchFamily="34" charset="0"/>
            </a:endParaRP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79CC33AC-EC58-E07C-E0D0-CF311460E3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59404"/>
            <a:ext cx="9144000" cy="1098395"/>
          </a:xfrm>
        </p:spPr>
        <p:txBody>
          <a:bodyPr>
            <a:normAutofit/>
          </a:bodyPr>
          <a:lstStyle/>
          <a:p>
            <a:r>
              <a:rPr lang="de-DE" dirty="0">
                <a:solidFill>
                  <a:srgbClr val="FFFFFF"/>
                </a:solidFill>
                <a:latin typeface="Colonna MT" pitchFamily="82" charset="77"/>
              </a:rPr>
              <a:t>Von Arvid, Marvin, Lukas, Tony, </a:t>
            </a:r>
            <a:r>
              <a:rPr lang="de-DE">
                <a:solidFill>
                  <a:srgbClr val="FFFFFF"/>
                </a:solidFill>
                <a:latin typeface="Colonna MT" pitchFamily="82" charset="77"/>
              </a:rPr>
              <a:t>Kayed</a:t>
            </a:r>
            <a:r>
              <a:rPr lang="de-DE" dirty="0">
                <a:solidFill>
                  <a:srgbClr val="FFFFFF"/>
                </a:solidFill>
                <a:latin typeface="Colonna MT" pitchFamily="82" charset="77"/>
              </a:rPr>
              <a:t> und Zoe</a:t>
            </a:r>
          </a:p>
        </p:txBody>
      </p:sp>
    </p:spTree>
    <p:extLst>
      <p:ext uri="{BB962C8B-B14F-4D97-AF65-F5344CB8AC3E}">
        <p14:creationId xmlns:p14="http://schemas.microsoft.com/office/powerpoint/2010/main" val="41403692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228552E-C8B1-4A80-8448-0787CE0FC7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Grafik 4">
            <a:extLst>
              <a:ext uri="{FF2B5EF4-FFF2-40B4-BE49-F238E27FC236}">
                <a16:creationId xmlns:a16="http://schemas.microsoft.com/office/drawing/2014/main" id="{440A2D37-B87D-CF66-7D62-7E08F53348F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2F1A0C30-DC14-CAFA-CBAC-91BA9EEDDB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de-DE">
                <a:solidFill>
                  <a:srgbClr val="FFFFFF"/>
                </a:solidFill>
              </a:rPr>
              <a:t>Inhaltsverzeichnis 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719A37E-5F73-0C3F-BB6C-9936D70F66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r>
              <a:rPr lang="de-DE" dirty="0">
                <a:solidFill>
                  <a:srgbClr val="FFFFFF"/>
                </a:solidFill>
              </a:rPr>
              <a:t>Was wollen wir machen?</a:t>
            </a:r>
          </a:p>
          <a:p>
            <a:r>
              <a:rPr lang="de-DE" dirty="0">
                <a:solidFill>
                  <a:srgbClr val="FFFFFF"/>
                </a:solidFill>
              </a:rPr>
              <a:t>Kosten </a:t>
            </a:r>
          </a:p>
          <a:p>
            <a:r>
              <a:rPr lang="de-DE" dirty="0">
                <a:solidFill>
                  <a:srgbClr val="FFFFFF"/>
                </a:solidFill>
              </a:rPr>
              <a:t>Warum Montana-Dosen?</a:t>
            </a:r>
          </a:p>
          <a:p>
            <a:r>
              <a:rPr lang="de-DE" dirty="0">
                <a:solidFill>
                  <a:srgbClr val="FFFFFF"/>
                </a:solidFill>
              </a:rPr>
              <a:t>Wie soll unser Projekt umgesetzt werden? </a:t>
            </a:r>
          </a:p>
        </p:txBody>
      </p:sp>
    </p:spTree>
    <p:extLst>
      <p:ext uri="{BB962C8B-B14F-4D97-AF65-F5344CB8AC3E}">
        <p14:creationId xmlns:p14="http://schemas.microsoft.com/office/powerpoint/2010/main" val="117913795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93795C9-FAF4-EF3F-FECC-70FCAFC8A8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de-DE" sz="5400"/>
              <a:t>Was wollen wir machen?</a:t>
            </a:r>
          </a:p>
        </p:txBody>
      </p:sp>
      <p:sp>
        <p:nvSpPr>
          <p:cNvPr id="25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F5E907BC-A871-7516-7C35-DB8966A592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r>
              <a:rPr lang="de-DE" sz="2200"/>
              <a:t>Mülltonnen besprühen </a:t>
            </a:r>
          </a:p>
          <a:p>
            <a:r>
              <a:rPr lang="de-DE" sz="2200"/>
              <a:t>Mauern besprühen </a:t>
            </a:r>
          </a:p>
          <a:p>
            <a:endParaRPr lang="de-DE" sz="2200"/>
          </a:p>
          <a:p>
            <a:endParaRPr lang="de-DE" sz="2200"/>
          </a:p>
        </p:txBody>
      </p:sp>
      <p:pic>
        <p:nvPicPr>
          <p:cNvPr id="3" name="Grafik 3">
            <a:extLst>
              <a:ext uri="{FF2B5EF4-FFF2-40B4-BE49-F238E27FC236}">
                <a16:creationId xmlns:a16="http://schemas.microsoft.com/office/drawing/2014/main" id="{714D68C5-7AFE-ACC6-89CF-7FCD8411A1D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53" r="17693" b="-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0552532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55C7DE8-8A2D-308B-5334-A1678CC775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de-DE" sz="5400" dirty="0"/>
              <a:t>Kosten </a:t>
            </a:r>
          </a:p>
        </p:txBody>
      </p:sp>
      <p:sp>
        <p:nvSpPr>
          <p:cNvPr id="25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32AE401-F882-6BA9-15FB-397BE3C03B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r>
              <a:rPr lang="de-DE" sz="2200" dirty="0"/>
              <a:t>Eine Dose 4,20€</a:t>
            </a:r>
          </a:p>
          <a:p>
            <a:r>
              <a:rPr lang="de-DE" sz="2200" dirty="0"/>
              <a:t>Eine Maske 13,99€</a:t>
            </a:r>
          </a:p>
        </p:txBody>
      </p:sp>
      <p:pic>
        <p:nvPicPr>
          <p:cNvPr id="4" name="Grafik 4">
            <a:extLst>
              <a:ext uri="{FF2B5EF4-FFF2-40B4-BE49-F238E27FC236}">
                <a16:creationId xmlns:a16="http://schemas.microsoft.com/office/drawing/2014/main" id="{1062D0BE-0207-19BE-5F75-D1A35860B53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67" r="18180" b="-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1118989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8A05D95-5E14-E749-FBEC-57A378B5A4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de-DE" sz="4600"/>
              <a:t>Warum Montana Dosen? </a:t>
            </a:r>
          </a:p>
        </p:txBody>
      </p:sp>
      <p:sp>
        <p:nvSpPr>
          <p:cNvPr id="23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F4A399B-60AD-D1C7-70A8-CAA7095C85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r>
              <a:rPr lang="de-DE" sz="2200" dirty="0"/>
              <a:t>Empfehlung von Herrn </a:t>
            </a:r>
            <a:r>
              <a:rPr lang="de-DE" sz="2200" dirty="0" err="1"/>
              <a:t>Lüttchen</a:t>
            </a:r>
            <a:r>
              <a:rPr lang="de-DE" sz="2200" dirty="0"/>
              <a:t> </a:t>
            </a:r>
          </a:p>
          <a:p>
            <a:r>
              <a:rPr lang="de-DE" sz="2200" dirty="0"/>
              <a:t>Gute Qualität </a:t>
            </a:r>
          </a:p>
          <a:p>
            <a:r>
              <a:rPr lang="de-DE" sz="2200" dirty="0"/>
              <a:t>Hält länger als billige Produkte</a:t>
            </a:r>
          </a:p>
          <a:p>
            <a:r>
              <a:rPr lang="de-DE" sz="2200" dirty="0"/>
              <a:t>Wer billig kauft, kauft zweimal</a:t>
            </a:r>
          </a:p>
        </p:txBody>
      </p:sp>
      <p:pic>
        <p:nvPicPr>
          <p:cNvPr id="4" name="Grafik 4">
            <a:extLst>
              <a:ext uri="{FF2B5EF4-FFF2-40B4-BE49-F238E27FC236}">
                <a16:creationId xmlns:a16="http://schemas.microsoft.com/office/drawing/2014/main" id="{7272B265-CD7E-16D2-549B-3DA4C9451CF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17" r="16529" b="-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0272086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E9B615A-1BEB-0A02-B83A-9C910C436E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de-DE" sz="4200" dirty="0"/>
              <a:t>Wie soll unser Projekt umgesetzt werden?</a:t>
            </a:r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5D7ADFA-9FE1-BD1B-CFB8-91A74A52F7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r>
              <a:rPr lang="de-DE" sz="2200" dirty="0"/>
              <a:t>Mittelfristig umsetzbar</a:t>
            </a:r>
          </a:p>
          <a:p>
            <a:r>
              <a:rPr lang="de-DE" sz="2200"/>
              <a:t>Abschlussklassen, </a:t>
            </a:r>
            <a:r>
              <a:rPr lang="de-DE" sz="2200" dirty="0"/>
              <a:t>wenn sie ihre Abschlussarbeiten geschrieben haben </a:t>
            </a:r>
          </a:p>
          <a:p>
            <a:r>
              <a:rPr lang="de-DE" sz="2200" dirty="0"/>
              <a:t>Die Motive werden von den jeweiligen Klassen bestimmt</a:t>
            </a:r>
          </a:p>
        </p:txBody>
      </p:sp>
      <p:pic>
        <p:nvPicPr>
          <p:cNvPr id="4" name="Grafik 4">
            <a:extLst>
              <a:ext uri="{FF2B5EF4-FFF2-40B4-BE49-F238E27FC236}">
                <a16:creationId xmlns:a16="http://schemas.microsoft.com/office/drawing/2014/main" id="{7B68536A-F198-928A-721C-B241AC7E89F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23" r="15123" b="-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4284648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Breitbild</PresentationFormat>
  <Slides>6</Slides>
  <Notes>0</Notes>
  <HiddenSlides>0</HiddenSlide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6</vt:i4>
      </vt:variant>
    </vt:vector>
  </HeadingPairs>
  <TitlesOfParts>
    <vt:vector size="7" baseType="lpstr">
      <vt:lpstr>Office</vt:lpstr>
      <vt:lpstr>Grafitispray</vt:lpstr>
      <vt:lpstr>Inhaltsverzeichnis </vt:lpstr>
      <vt:lpstr>Was wollen wir machen?</vt:lpstr>
      <vt:lpstr>Kosten </vt:lpstr>
      <vt:lpstr>Warum Montana Dosen? </vt:lpstr>
      <vt:lpstr>Wie soll unser Projekt umgesetzt werden?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Grafitispray</dc:title>
  <dc:creator>Dominik Stricker</dc:creator>
  <cp:lastModifiedBy>Lukas Pankratz</cp:lastModifiedBy>
  <cp:revision>6</cp:revision>
  <dcterms:created xsi:type="dcterms:W3CDTF">2022-12-13T08:54:59Z</dcterms:created>
  <dcterms:modified xsi:type="dcterms:W3CDTF">2023-01-16T09:29:04Z</dcterms:modified>
</cp:coreProperties>
</file>