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2824B1-0369-0247-E180-A083D8C2DA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B9EB76B-5623-CCB3-7BD9-38F1BA32A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698DDF-F4F4-F3DA-21B2-FFB6CDA41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16A8-41D6-8545-96A6-CD0A8728FC00}" type="datetimeFigureOut">
              <a:rPr lang="de-DE" smtClean="0"/>
              <a:t>02.03.2023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1BDB87B-43AE-6814-E645-B6F313D1E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A42AD7-09A5-3943-2688-BE19AE020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89A9-7B74-EC47-87A9-ACE83D44CA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907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AA3E8A-FC7D-8F10-4BF9-86F4CCF49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05FBEFB-AF1D-B048-9445-22B8AD6914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A669917-721E-8611-C836-16B63CB28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16A8-41D6-8545-96A6-CD0A8728FC00}" type="datetimeFigureOut">
              <a:rPr lang="de-DE" smtClean="0"/>
              <a:t>02.03.2023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C9D7F2-2EF0-84F2-BE7A-B38ACE5DE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079945-0A70-D871-35C1-7DCF519C4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89A9-7B74-EC47-87A9-ACE83D44CA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8131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B8FD1D6-ED13-D18C-BFA8-F976CD7CD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003ECD3-936A-EBB2-9D9A-19B5CA5EDC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6FB815-0043-E519-5C28-C4DD2C516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16A8-41D6-8545-96A6-CD0A8728FC00}" type="datetimeFigureOut">
              <a:rPr lang="de-DE" smtClean="0"/>
              <a:t>02.03.2023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963A64A-1730-2FEA-DFB7-E0E58B9FF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62A484-CC51-0E01-3EF5-6DA628571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89A9-7B74-EC47-87A9-ACE83D44CA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787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846D58-1B8B-0E84-E0E6-3E80F5470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E7BCB5-A380-E7D8-58E0-C57807980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F81307-9B6E-E171-ABD7-E22B74B99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16A8-41D6-8545-96A6-CD0A8728FC00}" type="datetimeFigureOut">
              <a:rPr lang="de-DE" smtClean="0"/>
              <a:t>02.03.2023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B5EB86-F601-9B25-3848-EFCA6D8EE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33A039-BD10-093B-BC80-298874458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89A9-7B74-EC47-87A9-ACE83D44CA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8617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F6CCB4-D71C-A838-C8A7-CE1101E3F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70E0B99-D0D5-9C7F-1360-9D618A03E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7BE030-B38D-B9C7-C0A3-9FDDD1BD6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16A8-41D6-8545-96A6-CD0A8728FC00}" type="datetimeFigureOut">
              <a:rPr lang="de-DE" smtClean="0"/>
              <a:t>02.03.2023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8918A7-FC60-E12A-CB47-3B7242C8C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27ED51-BACA-F8FF-CF1E-9A3E4B8A6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89A9-7B74-EC47-87A9-ACE83D44CA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0024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F3D250-FF9F-3C7E-35C6-A413EA440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44F8B4-DEB3-41DC-336C-A316451CE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3CA9B62-14AF-8AF5-E966-9C0C6D4EC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BFF698C-7C68-3820-1FA6-A283A0574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16A8-41D6-8545-96A6-CD0A8728FC00}" type="datetimeFigureOut">
              <a:rPr lang="de-DE" smtClean="0"/>
              <a:t>02.03.2023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7F77642-EB5E-DB23-ACAE-746AA4192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464D2C-6CB1-0101-AB1E-267C60FA3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89A9-7B74-EC47-87A9-ACE83D44CA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7300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825BB6-E3D9-3E40-B581-9F95EC3C7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20C5C9-F2C4-837E-73F1-06833F9227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34117BA-32E6-6F5A-87FE-D7C260FAE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C25376D-725E-269C-8BD5-2D679504C4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F126707-6558-E374-1EBC-43C6AE9871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ED31979-16AB-4284-AB4B-C633BDA55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16A8-41D6-8545-96A6-CD0A8728FC00}" type="datetimeFigureOut">
              <a:rPr lang="de-DE" smtClean="0"/>
              <a:t>02.03.2023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F8201BB-1A09-2F53-817C-2D792A4BE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C758273-4BD0-27A2-1CA3-6CF9C6B01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89A9-7B74-EC47-87A9-ACE83D44CA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9537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CDF210-58FA-2AFC-4EF5-EACBA5A08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B02319A-2876-94B3-D069-37C35D143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16A8-41D6-8545-96A6-CD0A8728FC00}" type="datetimeFigureOut">
              <a:rPr lang="de-DE" smtClean="0"/>
              <a:t>02.03.2023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88454A-E3C7-E70E-12A2-D54BF1E7D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1E63F8C-FB96-74C3-8662-09727A523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89A9-7B74-EC47-87A9-ACE83D44CA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6814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4B04A93-6623-D500-FC96-4D3A006C7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16A8-41D6-8545-96A6-CD0A8728FC00}" type="datetimeFigureOut">
              <a:rPr lang="de-DE" smtClean="0"/>
              <a:t>02.03.2023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C19AB72-73DF-6C88-B5F7-29F8BFDF1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20F56EA-6286-9314-4DB6-F743F4A21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89A9-7B74-EC47-87A9-ACE83D44CA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4022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F7B2F6-34F0-071F-1FAE-67EC1F374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EFC2245-C0F1-A8B6-EA0E-62B2D774C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03E5F1D-018E-8833-EB40-60DAA9831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75CF8BE-F31F-BC0D-3092-0A75C9FBE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16A8-41D6-8545-96A6-CD0A8728FC00}" type="datetimeFigureOut">
              <a:rPr lang="de-DE" smtClean="0"/>
              <a:t>02.03.2023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18C24F1-ABA3-5971-1A22-0F154FF77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96808C-2383-0D98-9BF6-E3F429833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89A9-7B74-EC47-87A9-ACE83D44CA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9976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7974A9-2E62-F0E9-5B39-8BFF2EC35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08F9FA3-9540-F63F-3CCB-DAFB780D9C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4B5D14F-37C7-EB6D-C95E-0025B7ABB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6AC10F6-7B55-2F63-7D18-519FCBFE4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16A8-41D6-8545-96A6-CD0A8728FC00}" type="datetimeFigureOut">
              <a:rPr lang="de-DE" smtClean="0"/>
              <a:t>02.03.2023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409F213-7E64-78A9-CC67-47CED694D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4268B2B-8188-5F60-DFDA-0005F8DFB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89A9-7B74-EC47-87A9-ACE83D44CA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7975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06A4B59-8CCB-6429-5E21-27FD7285D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4B480D3-2794-9D4A-634B-F43747141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97E378-F310-E0D6-462D-4AE2901621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816A8-41D6-8545-96A6-CD0A8728FC00}" type="datetimeFigureOut">
              <a:rPr lang="de-DE" smtClean="0"/>
              <a:t>02.03.2023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49F02BA-8875-A9C5-DBED-BE7CE88687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C2D7ED-EC7C-088B-4A34-2DE5EFF573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889A9-7B74-EC47-87A9-ACE83D44CA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4583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EBA4E7-BDE4-98EF-1385-C6186737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>
                <a:latin typeface="Gulim" panose="02000300000000000000" pitchFamily="2" charset="-127"/>
                <a:ea typeface="Gulim" panose="02000300000000000000" pitchFamily="2" charset="-127"/>
              </a:rPr>
              <a:t>Klettergerüst</a:t>
            </a:r>
            <a:endParaRPr lang="en-US" sz="5400" dirty="0">
              <a:latin typeface="Gulim" panose="02000300000000000000" pitchFamily="2" charset="-127"/>
              <a:ea typeface="Gulim" panose="02000300000000000000" pitchFamily="2" charset="-127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FF40E2-1F63-767F-3FCA-4A82332BB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4612" y="4750893"/>
            <a:ext cx="4087305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Modern No. 20" panose="02070704070505020303" pitchFamily="18" charset="77"/>
              </a:rPr>
              <a:t>Von </a:t>
            </a:r>
            <a:r>
              <a:rPr lang="en-US" sz="2000" dirty="0" err="1">
                <a:latin typeface="Modern No. 20" panose="02070704070505020303" pitchFamily="18" charset="77"/>
              </a:rPr>
              <a:t>Menessa</a:t>
            </a:r>
            <a:r>
              <a:rPr lang="en-US" sz="2000" dirty="0">
                <a:latin typeface="Modern No. 20" panose="02070704070505020303" pitchFamily="18" charset="77"/>
              </a:rPr>
              <a:t>, Miriam, </a:t>
            </a:r>
            <a:r>
              <a:rPr lang="en-US" sz="2000" dirty="0" err="1">
                <a:latin typeface="Modern No. 20" panose="02070704070505020303" pitchFamily="18" charset="77"/>
              </a:rPr>
              <a:t>Emeli</a:t>
            </a:r>
            <a:r>
              <a:rPr lang="en-US" sz="2000" dirty="0">
                <a:latin typeface="Modern No. 20" panose="02070704070505020303" pitchFamily="18" charset="77"/>
              </a:rPr>
              <a:t> und Lisa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2BEAC07D-5385-296F-C12D-32F6C5885E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4" b="181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68713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6C64169C-BA94-0677-828A-79F9C0FB10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CDBA6B0-2C00-C80A-B3D9-E04AE6AC7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Sakkal Majalla" panose="020F0502020204030204" pitchFamily="34" charset="0"/>
              </a:rPr>
              <a:t>Wie groß </a:t>
            </a:r>
            <a:r>
              <a:rPr lang="en-US" sz="6000" dirty="0" err="1">
                <a:solidFill>
                  <a:srgbClr val="FFFFFF"/>
                </a:solidFill>
                <a:latin typeface="Sakkal Majalla" panose="020F0502020204030204" pitchFamily="34" charset="0"/>
              </a:rPr>
              <a:t>ist</a:t>
            </a:r>
            <a:r>
              <a:rPr lang="en-US" sz="6000" dirty="0">
                <a:solidFill>
                  <a:srgbClr val="FFFFFF"/>
                </a:solidFill>
                <a:latin typeface="Sakkal Majalla" panose="020F0502020204030204" pitchFamily="34" charset="0"/>
              </a:rPr>
              <a:t> die </a:t>
            </a:r>
            <a:r>
              <a:rPr lang="en-US" sz="6000" dirty="0" err="1">
                <a:solidFill>
                  <a:srgbClr val="FFFFFF"/>
                </a:solidFill>
                <a:latin typeface="Sakkal Majalla" panose="020F0502020204030204" pitchFamily="34" charset="0"/>
              </a:rPr>
              <a:t>Wiese</a:t>
            </a:r>
            <a:r>
              <a:rPr lang="en-US" sz="6000" dirty="0">
                <a:solidFill>
                  <a:srgbClr val="FFFFFF"/>
                </a:solidFill>
                <a:latin typeface="Sakkal Majalla" panose="020F0502020204030204" pitchFamily="34" charset="0"/>
              </a:rPr>
              <a:t>? </a:t>
            </a:r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ADEFE185-8C7B-D99F-5E72-B00C6B5B9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FFFFFF"/>
                </a:solidFill>
              </a:rPr>
              <a:t>   1032m^2</a:t>
            </a:r>
          </a:p>
        </p:txBody>
      </p:sp>
    </p:spTree>
    <p:extLst>
      <p:ext uri="{BB962C8B-B14F-4D97-AF65-F5344CB8AC3E}">
        <p14:creationId xmlns:p14="http://schemas.microsoft.com/office/powerpoint/2010/main" val="2258484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D28CE661-46ED-9BE3-D917-BC9A12F83F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0" r="19836" b="-1"/>
          <a:stretch/>
        </p:blipFill>
        <p:spPr>
          <a:xfrm>
            <a:off x="-4084" y="10"/>
            <a:ext cx="6099050" cy="6857990"/>
          </a:xfrm>
          <a:prstGeom prst="rect">
            <a:avLst/>
          </a:prstGeom>
        </p:spPr>
      </p:pic>
      <p:pic>
        <p:nvPicPr>
          <p:cNvPr id="4" name="Grafik 4">
            <a:extLst>
              <a:ext uri="{FF2B5EF4-FFF2-40B4-BE49-F238E27FC236}">
                <a16:creationId xmlns:a16="http://schemas.microsoft.com/office/drawing/2014/main" id="{04471F77-6E26-DFB9-560D-2CF432A1EF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6" r="22258" b="-1"/>
          <a:stretch/>
        </p:blipFill>
        <p:spPr>
          <a:xfrm>
            <a:off x="6096844" y="0"/>
            <a:ext cx="6095156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73F8312-6185-4545-4CAD-60E772AD8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56" y="647040"/>
            <a:ext cx="9795637" cy="22158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rgbClr val="FFFFFF"/>
                </a:solidFill>
                <a:latin typeface="UD Digi Kyokasho NK-B" panose="020B0300000000000000" pitchFamily="34" charset="-128"/>
                <a:ea typeface="UD Digi Kyokasho NK-B" panose="020B0300000000000000" pitchFamily="34" charset="-128"/>
              </a:rPr>
              <a:t>Wie </a:t>
            </a:r>
            <a:r>
              <a:rPr lang="en-US" sz="5200" kern="1200" dirty="0" err="1">
                <a:solidFill>
                  <a:srgbClr val="FFFFFF"/>
                </a:solidFill>
                <a:latin typeface="UD Digi Kyokasho NK-B" panose="020B0300000000000000" pitchFamily="34" charset="-128"/>
                <a:ea typeface="UD Digi Kyokasho NK-B" panose="020B0300000000000000" pitchFamily="34" charset="-128"/>
              </a:rPr>
              <a:t>ist</a:t>
            </a:r>
            <a:r>
              <a:rPr lang="en-US" sz="5200" kern="1200" dirty="0">
                <a:solidFill>
                  <a:srgbClr val="FFFFFF"/>
                </a:solidFill>
                <a:latin typeface="UD Digi Kyokasho NK-B" panose="020B0300000000000000" pitchFamily="34" charset="-128"/>
                <a:ea typeface="UD Digi Kyokasho NK-B" panose="020B0300000000000000" pitchFamily="34" charset="-128"/>
              </a:rPr>
              <a:t> es </a:t>
            </a:r>
            <a:r>
              <a:rPr lang="de-DE" sz="5200" dirty="0">
                <a:solidFill>
                  <a:srgbClr val="FFFFFF"/>
                </a:solidFill>
                <a:latin typeface="UD Digi Kyokasho NK-B" panose="020B0300000000000000" pitchFamily="34" charset="-128"/>
                <a:ea typeface="UD Digi Kyokasho NK-B" panose="020B0300000000000000" pitchFamily="34" charset="-128"/>
              </a:rPr>
              <a:t>U</a:t>
            </a:r>
            <a:r>
              <a:rPr lang="en-US" sz="5200" kern="1200" dirty="0" err="1">
                <a:solidFill>
                  <a:srgbClr val="FFFFFF"/>
                </a:solidFill>
                <a:latin typeface="UD Digi Kyokasho NK-B" panose="020B0300000000000000" pitchFamily="34" charset="-128"/>
                <a:ea typeface="UD Digi Kyokasho NK-B" panose="020B0300000000000000" pitchFamily="34" charset="-128"/>
              </a:rPr>
              <a:t>msetzbar</a:t>
            </a:r>
            <a:r>
              <a:rPr lang="en-US" sz="5200" kern="1200" dirty="0">
                <a:solidFill>
                  <a:srgbClr val="FFFFFF"/>
                </a:solidFill>
                <a:latin typeface="UD Digi Kyokasho NK-B" panose="020B0300000000000000" pitchFamily="34" charset="-128"/>
                <a:ea typeface="UD Digi Kyokasho NK-B" panose="020B0300000000000000" pitchFamily="34" charset="-128"/>
              </a:rPr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6F94BD-523F-439B-6003-7F2BB8FF6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3509963"/>
            <a:ext cx="9795637" cy="174783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Es ist langfristig umsetzbar</a:t>
            </a:r>
          </a:p>
        </p:txBody>
      </p:sp>
    </p:spTree>
    <p:extLst>
      <p:ext uri="{BB962C8B-B14F-4D97-AF65-F5344CB8AC3E}">
        <p14:creationId xmlns:p14="http://schemas.microsoft.com/office/powerpoint/2010/main" val="354087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3C457E08-19FB-E32B-D16F-C76B448C4B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6" b="1560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BBA949C-251A-1CA5-E5A0-58791E03A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Bradley Hand" pitchFamily="2" charset="77"/>
              </a:rPr>
              <a:t>Wie lang </a:t>
            </a:r>
            <a:r>
              <a:rPr lang="en-US" sz="6000" dirty="0" err="1">
                <a:solidFill>
                  <a:srgbClr val="FFFFFF"/>
                </a:solidFill>
                <a:latin typeface="Bradley Hand" pitchFamily="2" charset="77"/>
              </a:rPr>
              <a:t>brauchen</a:t>
            </a:r>
            <a:r>
              <a:rPr lang="en-US" sz="6000" dirty="0">
                <a:solidFill>
                  <a:srgbClr val="FFFFFF"/>
                </a:solidFill>
                <a:latin typeface="Bradley Hand" pitchFamily="2" charset="77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Bradley Hand" pitchFamily="2" charset="77"/>
              </a:rPr>
              <a:t>wir</a:t>
            </a:r>
            <a:r>
              <a:rPr lang="en-US" sz="6000" dirty="0">
                <a:solidFill>
                  <a:srgbClr val="FFFFFF"/>
                </a:solidFill>
                <a:latin typeface="Bradley Hand" pitchFamily="2" charset="77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Bradley Hand" pitchFamily="2" charset="77"/>
              </a:rPr>
              <a:t>für</a:t>
            </a:r>
            <a:r>
              <a:rPr lang="en-US" sz="6000" dirty="0">
                <a:solidFill>
                  <a:srgbClr val="FFFFFF"/>
                </a:solidFill>
                <a:latin typeface="Bradley Hand" pitchFamily="2" charset="77"/>
              </a:rPr>
              <a:t> den </a:t>
            </a:r>
            <a:r>
              <a:rPr lang="de-DE" sz="6000" dirty="0">
                <a:solidFill>
                  <a:srgbClr val="FFFFFF"/>
                </a:solidFill>
                <a:latin typeface="Bradley Hand" pitchFamily="2" charset="77"/>
              </a:rPr>
              <a:t>U</a:t>
            </a:r>
            <a:r>
              <a:rPr lang="en-US" sz="6000" dirty="0" err="1">
                <a:solidFill>
                  <a:srgbClr val="FFFFFF"/>
                </a:solidFill>
                <a:latin typeface="Bradley Hand" pitchFamily="2" charset="77"/>
              </a:rPr>
              <a:t>msatz</a:t>
            </a:r>
            <a:r>
              <a:rPr lang="en-US" sz="6000" dirty="0">
                <a:solidFill>
                  <a:srgbClr val="FFFFFF"/>
                </a:solidFill>
                <a:latin typeface="Bradley Hand" pitchFamily="2" charset="77"/>
              </a:rPr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2DEFC5-DB70-615B-168F-299A146E0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FFFFFF"/>
                </a:solidFill>
              </a:rPr>
              <a:t> Mehrere Monate </a:t>
            </a:r>
          </a:p>
        </p:txBody>
      </p:sp>
    </p:spTree>
    <p:extLst>
      <p:ext uri="{BB962C8B-B14F-4D97-AF65-F5344CB8AC3E}">
        <p14:creationId xmlns:p14="http://schemas.microsoft.com/office/powerpoint/2010/main" val="3465512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5A4B0771-D0E2-973F-136A-6D9D6C87B2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" b="903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2B85544-A8EF-C2FE-1549-AAA5A5E86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Mishafi" pitchFamily="2" charset="0"/>
                <a:cs typeface="Mishafi" pitchFamily="2" charset="0"/>
              </a:rPr>
              <a:t>Wie </a:t>
            </a:r>
            <a:r>
              <a:rPr lang="en-US" sz="6000" dirty="0" err="1">
                <a:solidFill>
                  <a:srgbClr val="FFFFFF"/>
                </a:solidFill>
                <a:latin typeface="Mishafi" pitchFamily="2" charset="0"/>
                <a:cs typeface="Mishafi" pitchFamily="2" charset="0"/>
              </a:rPr>
              <a:t>soll</a:t>
            </a:r>
            <a:r>
              <a:rPr lang="en-US" sz="6000" dirty="0">
                <a:solidFill>
                  <a:srgbClr val="FFFFFF"/>
                </a:solidFill>
                <a:latin typeface="Mishafi" pitchFamily="2" charset="0"/>
                <a:cs typeface="Mishafi" pitchFamily="2" charset="0"/>
              </a:rPr>
              <a:t> die </a:t>
            </a:r>
            <a:r>
              <a:rPr lang="en-US" sz="6000" dirty="0" err="1">
                <a:solidFill>
                  <a:srgbClr val="FFFFFF"/>
                </a:solidFill>
                <a:latin typeface="Mishafi" pitchFamily="2" charset="0"/>
                <a:cs typeface="Mishafi" pitchFamily="2" charset="0"/>
              </a:rPr>
              <a:t>Umsetzung</a:t>
            </a:r>
            <a:r>
              <a:rPr lang="de-DE" sz="6000" dirty="0">
                <a:solidFill>
                  <a:srgbClr val="FFFFFF"/>
                </a:solidFill>
                <a:latin typeface="Mishafi" pitchFamily="2" charset="0"/>
                <a:cs typeface="Mishafi" pitchFamily="2" charset="0"/>
              </a:rPr>
              <a:t> </a:t>
            </a:r>
            <a:r>
              <a:rPr lang="en-US" sz="6000" dirty="0">
                <a:solidFill>
                  <a:srgbClr val="FFFFFF"/>
                </a:solidFill>
                <a:latin typeface="Mishafi" pitchFamily="2" charset="0"/>
                <a:cs typeface="Mishafi" pitchFamily="2" charset="0"/>
              </a:rPr>
              <a:t> </a:t>
            </a:r>
            <a:r>
              <a:rPr lang="de-DE" sz="6000" dirty="0">
                <a:solidFill>
                  <a:srgbClr val="FFFFFF"/>
                </a:solidFill>
                <a:latin typeface="Mishafi" pitchFamily="2" charset="0"/>
                <a:cs typeface="Mishafi" pitchFamily="2" charset="0"/>
              </a:rPr>
              <a:t>  </a:t>
            </a:r>
            <a:r>
              <a:rPr lang="en-US" sz="6000" dirty="0" err="1">
                <a:solidFill>
                  <a:srgbClr val="FFFFFF"/>
                </a:solidFill>
                <a:latin typeface="Mishafi" pitchFamily="2" charset="0"/>
                <a:cs typeface="Mishafi" pitchFamily="2" charset="0"/>
              </a:rPr>
              <a:t>im</a:t>
            </a:r>
            <a:r>
              <a:rPr lang="en-US" sz="6000" dirty="0">
                <a:solidFill>
                  <a:srgbClr val="FFFFFF"/>
                </a:solidFill>
                <a:latin typeface="Mishafi" pitchFamily="2" charset="0"/>
                <a:cs typeface="Mishafi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Mishafi" pitchFamily="2" charset="0"/>
                <a:cs typeface="Mishafi" pitchFamily="2" charset="0"/>
              </a:rPr>
              <a:t>Stundenplan</a:t>
            </a:r>
            <a:r>
              <a:rPr lang="en-US" sz="6000" dirty="0">
                <a:solidFill>
                  <a:srgbClr val="FFFFFF"/>
                </a:solidFill>
                <a:latin typeface="Mishafi" pitchFamily="2" charset="0"/>
                <a:cs typeface="Mishafi" pitchFamily="2" charset="0"/>
              </a:rPr>
              <a:t> </a:t>
            </a:r>
            <a:r>
              <a:rPr lang="de-DE" sz="6000" dirty="0">
                <a:solidFill>
                  <a:srgbClr val="FFFFFF"/>
                </a:solidFill>
                <a:latin typeface="Mishafi" pitchFamily="2" charset="0"/>
                <a:cs typeface="Mishafi" pitchFamily="2" charset="0"/>
              </a:rPr>
              <a:t>   </a:t>
            </a:r>
            <a:r>
              <a:rPr lang="en-US" sz="6000" dirty="0" err="1">
                <a:solidFill>
                  <a:srgbClr val="FFFFFF"/>
                </a:solidFill>
                <a:latin typeface="Mishafi" pitchFamily="2" charset="0"/>
                <a:cs typeface="Mishafi" pitchFamily="2" charset="0"/>
              </a:rPr>
              <a:t>aussehen</a:t>
            </a:r>
            <a:r>
              <a:rPr lang="en-US" sz="6000" dirty="0">
                <a:solidFill>
                  <a:srgbClr val="FFFFFF"/>
                </a:solidFill>
                <a:latin typeface="Mishafi" pitchFamily="2" charset="0"/>
                <a:cs typeface="Mishafi" pitchFamily="2" charset="0"/>
              </a:rPr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C4A0AA-93F2-9610-7B21-56B6FE49F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de-DE" sz="2400" dirty="0">
                <a:solidFill>
                  <a:srgbClr val="FFFFFF"/>
                </a:solidFill>
              </a:rPr>
              <a:t>Unser Projekt soll als AG umgesetzt werden</a:t>
            </a:r>
          </a:p>
        </p:txBody>
      </p:sp>
    </p:spTree>
    <p:extLst>
      <p:ext uri="{BB962C8B-B14F-4D97-AF65-F5344CB8AC3E}">
        <p14:creationId xmlns:p14="http://schemas.microsoft.com/office/powerpoint/2010/main" val="3263889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86E4668F-320D-C6B3-6902-729B43FA53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1" b="706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8ED1F77-F8D9-DC4C-5E25-62DDE99C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Euphemia" panose="020F0502020204030204" pitchFamily="34" charset="0"/>
              </a:rPr>
              <a:t>Wie </a:t>
            </a:r>
            <a:r>
              <a:rPr lang="en-US" sz="6000" dirty="0" err="1">
                <a:solidFill>
                  <a:srgbClr val="FFFFFF"/>
                </a:solidFill>
                <a:latin typeface="Euphemia" panose="020F0502020204030204" pitchFamily="34" charset="0"/>
              </a:rPr>
              <a:t>viel</a:t>
            </a:r>
            <a:r>
              <a:rPr lang="en-US" sz="6000" dirty="0">
                <a:solidFill>
                  <a:srgbClr val="FFFFFF"/>
                </a:solidFill>
                <a:latin typeface="Euphemia" panose="020F0502020204030204" pitchFamily="34" charset="0"/>
              </a:rPr>
              <a:t> Geld </a:t>
            </a:r>
            <a:r>
              <a:rPr lang="en-US" sz="6000" dirty="0" err="1">
                <a:solidFill>
                  <a:srgbClr val="FFFFFF"/>
                </a:solidFill>
                <a:latin typeface="Euphemia" panose="020F0502020204030204" pitchFamily="34" charset="0"/>
              </a:rPr>
              <a:t>brauchen</a:t>
            </a:r>
            <a:r>
              <a:rPr lang="en-US" sz="6000" dirty="0">
                <a:solidFill>
                  <a:srgbClr val="FFFFFF"/>
                </a:solidFill>
                <a:latin typeface="Euphemia" panose="020F0502020204030204" pitchFamily="34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Euphemia" panose="020F0502020204030204" pitchFamily="34" charset="0"/>
              </a:rPr>
              <a:t>wir</a:t>
            </a:r>
            <a:r>
              <a:rPr lang="en-US" sz="6000" dirty="0">
                <a:solidFill>
                  <a:srgbClr val="FFFFFF"/>
                </a:solidFill>
                <a:latin typeface="Euphemia" panose="020F0502020204030204" pitchFamily="34" charset="0"/>
              </a:rPr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B13E5B7-B0A5-E66E-F6C3-2D511E03F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de-DE" sz="2400" dirty="0">
                <a:solidFill>
                  <a:srgbClr val="FFFFFF"/>
                </a:solidFill>
              </a:rPr>
              <a:t>15.000</a:t>
            </a:r>
            <a:r>
              <a:rPr lang="en-US" sz="2400" dirty="0">
                <a:solidFill>
                  <a:srgbClr val="FFFFFF"/>
                </a:solidFill>
              </a:rPr>
              <a:t> bis </a:t>
            </a:r>
            <a:r>
              <a:rPr lang="de-DE" sz="2400" dirty="0">
                <a:solidFill>
                  <a:srgbClr val="FFFFFF"/>
                </a:solidFill>
              </a:rPr>
              <a:t>20.000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442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FD9A4F7F-A667-98E6-8F00-81F99DD0F5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4" b="5746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1A1AECD-DF2F-0D40-DC3D-F5E9A5436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5400">
                <a:solidFill>
                  <a:srgbClr val="FFFFFF"/>
                </a:solidFill>
              </a:rPr>
              <a:t>Spenden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C6CE94-00C4-AC79-19B7-765F1A8DD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176897"/>
          </a:xfrm>
        </p:spPr>
        <p:txBody>
          <a:bodyPr>
            <a:normAutofit/>
          </a:bodyPr>
          <a:lstStyle/>
          <a:p>
            <a:r>
              <a:rPr lang="de-DE" sz="2200">
                <a:solidFill>
                  <a:srgbClr val="FFFFFF"/>
                </a:solidFill>
              </a:rPr>
              <a:t>Wir können mit Antrag von der Sparkasse Spenden kriegen.</a:t>
            </a:r>
          </a:p>
        </p:txBody>
      </p:sp>
    </p:spTree>
    <p:extLst>
      <p:ext uri="{BB962C8B-B14F-4D97-AF65-F5344CB8AC3E}">
        <p14:creationId xmlns:p14="http://schemas.microsoft.com/office/powerpoint/2010/main" val="280687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476026-EA67-1E2F-E4FC-2352B789F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81510" cy="1671569"/>
          </a:xfrm>
        </p:spPr>
        <p:txBody>
          <a:bodyPr>
            <a:normAutofit/>
          </a:bodyPr>
          <a:lstStyle/>
          <a:p>
            <a:r>
              <a:rPr lang="de-DE" sz="4000"/>
              <a:t>Wie können wir das Projekt umsetzen?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FC289B-FC72-E0EC-4A79-5B9804B54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06650"/>
            <a:ext cx="5181508" cy="3722438"/>
          </a:xfrm>
        </p:spPr>
        <p:txBody>
          <a:bodyPr>
            <a:normAutofit/>
          </a:bodyPr>
          <a:lstStyle/>
          <a:p>
            <a:r>
              <a:rPr lang="de-DE" sz="2000" dirty="0"/>
              <a:t>Wir brauchen 20.000 Euro. </a:t>
            </a:r>
          </a:p>
          <a:p>
            <a:r>
              <a:rPr lang="de-DE" sz="2000" dirty="0"/>
              <a:t>Das Klettergerüst muss in dem Boden festgemacht werden.</a:t>
            </a:r>
          </a:p>
          <a:p>
            <a:r>
              <a:rPr lang="de-DE" sz="2000" dirty="0"/>
              <a:t>Wir brauchen Zement</a:t>
            </a:r>
          </a:p>
          <a:p>
            <a:r>
              <a:rPr lang="de-DE" sz="2000" dirty="0"/>
              <a:t>Wir brauchen Kieselsteine  </a:t>
            </a:r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B97CAE67-8E88-3F4C-E3F5-22D265D4A5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3" r="2" b="14290"/>
          <a:stretch/>
        </p:blipFill>
        <p:spPr>
          <a:xfrm>
            <a:off x="6189155" y="10"/>
            <a:ext cx="60028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3211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 2013–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</Words>
  <Application>Microsoft Office PowerPoint</Application>
  <PresentationFormat>Breitbild</PresentationFormat>
  <Paragraphs>20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9" baseType="lpstr">
      <vt:lpstr>Gulim</vt:lpstr>
      <vt:lpstr>UD Digi Kyokasho NK-B</vt:lpstr>
      <vt:lpstr>Arial</vt:lpstr>
      <vt:lpstr>Bradley Hand</vt:lpstr>
      <vt:lpstr>Calibri</vt:lpstr>
      <vt:lpstr>Calibri Light</vt:lpstr>
      <vt:lpstr>Euphemia</vt:lpstr>
      <vt:lpstr>Mishafi</vt:lpstr>
      <vt:lpstr>Modern No. 20</vt:lpstr>
      <vt:lpstr>Sakkal Majalla</vt:lpstr>
      <vt:lpstr>Office-Design 2013–2022</vt:lpstr>
      <vt:lpstr>Klettergerüst</vt:lpstr>
      <vt:lpstr>Wie groß ist die Wiese? </vt:lpstr>
      <vt:lpstr>Wie ist es Umsetzbar?</vt:lpstr>
      <vt:lpstr>Wie lang brauchen wir für den Umsatz?</vt:lpstr>
      <vt:lpstr>Wie soll die Umsetzung    im Stundenplan    aussehen?</vt:lpstr>
      <vt:lpstr>Wie viel Geld brauchen wir?</vt:lpstr>
      <vt:lpstr>Spenden</vt:lpstr>
      <vt:lpstr>Wie können wir das Projekt umsetzen?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Klettergerüst</dc:title>
  <dc:creator>Lisa Lotz</dc:creator>
  <cp:lastModifiedBy>Rieke Seeger</cp:lastModifiedBy>
  <cp:revision>7</cp:revision>
  <dcterms:created xsi:type="dcterms:W3CDTF">2023-01-12T08:52:25Z</dcterms:created>
  <dcterms:modified xsi:type="dcterms:W3CDTF">2023-03-02T09:43:13Z</dcterms:modified>
</cp:coreProperties>
</file>