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7" r:id="rId4"/>
    <p:sldId id="259" r:id="rId5"/>
    <p:sldId id="264" r:id="rId6"/>
    <p:sldId id="266" r:id="rId7"/>
    <p:sldId id="269" r:id="rId8"/>
    <p:sldId id="265" r:id="rId9"/>
    <p:sldId id="263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F8714A-186F-67C6-8DCA-125ADFA48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4FF396-B12C-3B06-89ED-A32FD6150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771670-EF7A-9A8C-04E4-B0ECAE666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79A6B3-E73C-FC5D-5E5E-D00141E8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4412F-C9BE-547A-6618-9E7A67BD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86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954CC-9BC2-F608-0083-C4D39061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291552C-94B4-4CC0-ED23-50A8E2F1F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0C0C29-ABB4-89C4-88DB-044B87B8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9541EE-8E16-09C6-5740-4CF78439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A9B5B8-DA4F-A8D2-1656-71BFBBA1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52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FEF65DA-822B-4823-8D91-1B1BA4142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43F5F6-9843-BFB0-2AC0-B939C54EB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9B6926-102E-B95E-BB8B-7D2CBCF9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8C3DD1-455E-10B0-BB96-2C99F54E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56A910-AC3F-D5CA-0C7A-FCE211A30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01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9CBB1-9690-82FD-C150-BE89400F5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A662D0-E97B-7B39-20F0-5F8EC87C0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3FA918-0025-4283-A961-1584C696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162F59-6C21-2095-18CD-30086BC4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17F22A-E332-564C-77F9-4F7AB634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80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8CB8E-CD48-C594-8830-BC7D6D67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22DF1E-1D19-E719-CC1A-C87F74E53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D5F631-D342-AB01-D11E-6A6E8EAEC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209ED8-98C5-1C86-433A-5ADE06B6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DF6A21-5625-55A5-B462-C40274B0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68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B58CE-E100-D176-16BF-DA9B31AB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37E876-A755-ECDE-00F8-420454618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1710581-4CC5-872D-D3C3-638E4E0C1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96629F-1B7B-3B64-C9D8-C637C2DA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BAF9C2-BA9F-BEC3-5901-FFCA0C98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541005-9A8C-C010-5856-F191578F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033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6B2C0-0DA5-C22E-3D0A-3D1ED7DE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B4CC53-2B94-52D8-9310-3E5E4AB28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8A0EBF-D9E1-F721-56DE-67A1B08E6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C6BB47-034F-18BA-80D7-75574CF25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A77CC89-5EB2-2E59-74D4-9F9351EB8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537BDC-677C-E126-EC89-98A57845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F8C6ACE-31D9-3F3E-A174-2378AC94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1DEB696-A3EE-CA8E-30BF-3285F8A4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65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C8B50-433B-BCD4-846D-E29656C3D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1B3413-2BDA-43A0-72F9-42CE2CBEA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03D3F7-8928-3EE3-08A1-CF36EDF7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EA7044-90E3-6AB1-8B76-CDB3031C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38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CD417F-E56D-2BFF-82A9-D32D09FB2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1A679C-8DDA-9662-8505-C32F3F72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351AB9-232F-35A4-63CB-E85D892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45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AAE40-5BCF-F6D8-ED09-226EF920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5C0B2A-BDA1-42EF-09C8-876F99991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C6BFAD-DED9-9341-1EED-0F6C124D9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12B574-6AD0-BD3B-9F66-0BD6CB7B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7D2CE7-4AFB-5491-5D1B-0F82C7D2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B76778-6BDC-AB1D-9672-84074F0D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38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84E80-63EB-5B96-FC07-469C7F53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1BC5B93-3F39-3F8E-1EB1-682318A57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01F2AD-5687-7E8D-5528-0F26060F0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FB3B21-F278-40C0-82CE-1C67CE3C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F53E29-C796-509A-E41F-2C16AA9D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4FFAF5-6323-B413-2E02-66B2DB07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060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D3F42DD-2E4A-6AEE-DE06-050D6A65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290F05-CF33-D7F0-440F-14D15AB9E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C41686-6404-72A4-48AD-8AF25B13F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8FFE-BD72-A949-8404-E969B7FE13EF}" type="datetimeFigureOut">
              <a:rPr lang="de-DE" smtClean="0"/>
              <a:t>16.01.23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2896C1-F143-268B-D4E2-65B2608FB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BE698B-AC4C-AEE7-9FB7-3A27C81CA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749CB-6DAA-5C43-8E8D-519D44FDE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80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F0DD2-4953-E9F8-539C-F31B2766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                             Fußballtore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F810E301-5440-B6B5-A1F6-A6734578D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12333"/>
            <a:ext cx="12192000" cy="5597496"/>
          </a:xfrm>
        </p:spPr>
      </p:pic>
    </p:spTree>
    <p:extLst>
      <p:ext uri="{BB962C8B-B14F-4D97-AF65-F5344CB8AC3E}">
        <p14:creationId xmlns:p14="http://schemas.microsoft.com/office/powerpoint/2010/main" val="290058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B21640-B545-B108-8369-7FB280AB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de-DE" sz="4100"/>
              <a:t>                    Inhaltsverzeichnis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F0C2CF-D020-CBE2-67DF-DB2D3CF5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de-DE" sz="2000" dirty="0"/>
              <a:t>Wie viel kostet ein Fußballtor?</a:t>
            </a:r>
          </a:p>
          <a:p>
            <a:r>
              <a:rPr lang="de-DE" sz="2000" dirty="0"/>
              <a:t>Wie hoch ist ein Fußballtor?</a:t>
            </a:r>
          </a:p>
          <a:p>
            <a:r>
              <a:rPr lang="de-DE" sz="2000" dirty="0"/>
              <a:t>Woher kriege ich ein Fußballtor?</a:t>
            </a:r>
          </a:p>
          <a:p>
            <a:r>
              <a:rPr lang="de-DE" sz="2000" dirty="0"/>
              <a:t>Wo stelle ich das hin?</a:t>
            </a:r>
          </a:p>
          <a:p>
            <a:r>
              <a:rPr lang="de-DE" sz="2000" dirty="0"/>
              <a:t>Wie schwer ist ein Fußballtor?</a:t>
            </a:r>
          </a:p>
          <a:p>
            <a:r>
              <a:rPr lang="de-DE" sz="2000" dirty="0"/>
              <a:t>Woher bekommt man das Geld?</a:t>
            </a:r>
          </a:p>
          <a:p>
            <a:endParaRPr lang="de-DE" sz="1800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011B8F7F-AAC9-776A-47B6-C2753048E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r="1624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282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DA683-26AB-1708-C9D9-9452659E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viel kostet ein Fußballtor?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C43D6-4A86-80BC-A0FB-931E30523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1600 Euro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53A5FAF6-B454-5B55-1064-DB0F1258D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1340557"/>
            <a:ext cx="8826500" cy="54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97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9787EF86-CE1E-A5DA-1DDE-E66FFAB02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8E2CFB-42B7-A6D1-E5CC-868CC2A6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Wie </a:t>
            </a:r>
            <a:r>
              <a:rPr lang="en-US" sz="6000" dirty="0" err="1">
                <a:solidFill>
                  <a:srgbClr val="FFFFFF"/>
                </a:solidFill>
              </a:rPr>
              <a:t>hoch</a:t>
            </a:r>
            <a:r>
              <a:rPr lang="en-US" sz="6000" dirty="0">
                <a:solidFill>
                  <a:srgbClr val="FFFFFF"/>
                </a:solidFill>
              </a:rPr>
              <a:t> ist </a:t>
            </a:r>
            <a:r>
              <a:rPr lang="en-US" sz="6000" dirty="0" err="1">
                <a:solidFill>
                  <a:srgbClr val="FFFFFF"/>
                </a:solidFill>
              </a:rPr>
              <a:t>ein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Fußballtor</a:t>
            </a:r>
            <a:r>
              <a:rPr lang="de-DE" sz="6000" dirty="0">
                <a:solidFill>
                  <a:srgbClr val="FFFFFF"/>
                </a:solidFill>
              </a:rPr>
              <a:t>?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FE3200-6EAF-4830-8FD8-305BE049D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FFFFFF"/>
                </a:solidFill>
              </a:rPr>
              <a:t>Hoch</a:t>
            </a:r>
            <a:r>
              <a:rPr lang="en-US" sz="2400" dirty="0">
                <a:solidFill>
                  <a:srgbClr val="FFFFFF"/>
                </a:solidFill>
              </a:rPr>
              <a:t> 2,44m </a:t>
            </a:r>
            <a:r>
              <a:rPr lang="en-US" sz="2400" dirty="0" err="1">
                <a:solidFill>
                  <a:srgbClr val="FFFFFF"/>
                </a:solidFill>
              </a:rPr>
              <a:t>Breit</a:t>
            </a:r>
            <a:r>
              <a:rPr lang="de-DE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7,32m</a:t>
            </a:r>
          </a:p>
        </p:txBody>
      </p:sp>
    </p:spTree>
    <p:extLst>
      <p:ext uri="{BB962C8B-B14F-4D97-AF65-F5344CB8AC3E}">
        <p14:creationId xmlns:p14="http://schemas.microsoft.com/office/powerpoint/2010/main" val="682751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FB7139B6-9784-35FA-A066-90F952861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C6A07C-F228-8E10-52A0-41F836F0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Wo stelle ich das Fußballtor hin?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CBD54C-0BD2-280A-F925-CA7D82A24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FFFFFF"/>
                </a:solidFill>
              </a:rPr>
              <a:t>Auf</a:t>
            </a:r>
            <a:r>
              <a:rPr lang="en-US" sz="2400" dirty="0">
                <a:solidFill>
                  <a:srgbClr val="FFFFFF"/>
                </a:solidFill>
              </a:rPr>
              <a:t> de</a:t>
            </a:r>
            <a:r>
              <a:rPr lang="de-DE" sz="2400" dirty="0">
                <a:solidFill>
                  <a:srgbClr val="FFFFFF"/>
                </a:solidFill>
              </a:rPr>
              <a:t>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roten</a:t>
            </a:r>
            <a:r>
              <a:rPr lang="en-US" sz="2400" dirty="0">
                <a:solidFill>
                  <a:srgbClr val="FFFFFF"/>
                </a:solidFill>
              </a:rPr>
              <a:t> Platz </a:t>
            </a:r>
          </a:p>
        </p:txBody>
      </p:sp>
    </p:spTree>
    <p:extLst>
      <p:ext uri="{BB962C8B-B14F-4D97-AF65-F5344CB8AC3E}">
        <p14:creationId xmlns:p14="http://schemas.microsoft.com/office/powerpoint/2010/main" val="1175749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63E035-BB25-7775-4511-2195A4AD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schwer ist ein Fußballtor?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867CE2-48A8-5C17-AC35-05C7CACE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200kg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E2A830B6-90A5-05A8-103D-9B40288C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78" y="1298222"/>
            <a:ext cx="10061222" cy="555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98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BCD37-378B-0803-6AFC-3317A41E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 bekomme ich ein Fußballtor her?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299524-E20E-3E35-8E80-E8ECE923D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Sport-thieme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782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Fußballfeld bei Nacht">
            <a:extLst>
              <a:ext uri="{FF2B5EF4-FFF2-40B4-BE49-F238E27FC236}">
                <a16:creationId xmlns:a16="http://schemas.microsoft.com/office/drawing/2014/main" id="{327BC089-C5D7-3D79-93B2-D249A662F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86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CC61AA-5D45-60E4-26E7-2D3DDD40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Wie </a:t>
            </a:r>
            <a:r>
              <a:rPr lang="en-US" sz="4000" dirty="0" err="1"/>
              <a:t>lange</a:t>
            </a:r>
            <a:r>
              <a:rPr lang="en-US" sz="4000" dirty="0"/>
              <a:t> </a:t>
            </a:r>
            <a:r>
              <a:rPr lang="en-US" sz="4000" dirty="0" err="1"/>
              <a:t>dauert</a:t>
            </a:r>
            <a:r>
              <a:rPr lang="en-US" sz="4000" dirty="0"/>
              <a:t> es </a:t>
            </a:r>
            <a:r>
              <a:rPr lang="en-US" sz="4000" dirty="0" err="1"/>
              <a:t>ein</a:t>
            </a:r>
            <a:r>
              <a:rPr lang="en-US" sz="4000" dirty="0"/>
              <a:t> </a:t>
            </a:r>
            <a:r>
              <a:rPr lang="de-DE" sz="4000" dirty="0"/>
              <a:t>F</a:t>
            </a:r>
            <a:r>
              <a:rPr lang="en-US" sz="4000" dirty="0" err="1"/>
              <a:t>ußballtor</a:t>
            </a:r>
            <a:r>
              <a:rPr lang="en-US" sz="4000" dirty="0"/>
              <a:t> </a:t>
            </a:r>
            <a:r>
              <a:rPr lang="en-US" sz="4000" dirty="0" err="1"/>
              <a:t>hin</a:t>
            </a:r>
            <a:r>
              <a:rPr lang="de-DE" sz="4000" dirty="0"/>
              <a:t>zustellen?</a:t>
            </a:r>
            <a:r>
              <a:rPr lang="en-US" sz="4000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C5BBDB-083E-DBBA-E832-68DB02C1E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/>
              <a:t>Ein tag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4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71BC9DC8-C76C-1CB2-96F7-847D7FA3B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 b="110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BE9FA0-DC22-B8D2-940B-1FF460E9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Woher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bekomme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ich</a:t>
            </a:r>
            <a:r>
              <a:rPr lang="en-US" sz="6000" dirty="0">
                <a:solidFill>
                  <a:srgbClr val="FFFFFF"/>
                </a:solidFill>
              </a:rPr>
              <a:t> das Geld</a:t>
            </a:r>
            <a:r>
              <a:rPr lang="de-DE" sz="6000" dirty="0">
                <a:solidFill>
                  <a:srgbClr val="FFFFFF"/>
                </a:solidFill>
              </a:rPr>
              <a:t> her?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658FA1-8C9F-0910-304E-15381522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Von Sponsoren </a:t>
            </a:r>
          </a:p>
        </p:txBody>
      </p:sp>
    </p:spTree>
    <p:extLst>
      <p:ext uri="{BB962C8B-B14F-4D97-AF65-F5344CB8AC3E}">
        <p14:creationId xmlns:p14="http://schemas.microsoft.com/office/powerpoint/2010/main" val="1039249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-Design 2013–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9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Office-Design 2013–2022</vt:lpstr>
      <vt:lpstr>                             Fußballtore</vt:lpstr>
      <vt:lpstr>                    Inhaltsverzeichnis </vt:lpstr>
      <vt:lpstr>Wie viel kostet ein Fußballtor?</vt:lpstr>
      <vt:lpstr>Wie hoch ist ein Fußballtor? </vt:lpstr>
      <vt:lpstr>Wo stelle ich das Fußballtor hin?</vt:lpstr>
      <vt:lpstr>Wie schwer ist ein Fußballtor?</vt:lpstr>
      <vt:lpstr>Wo bekomme ich ein Fußballtor her?</vt:lpstr>
      <vt:lpstr>Wie lange dauert es ein Fußballtor hinzustellen? </vt:lpstr>
      <vt:lpstr>Woher bekomme ich das Geld her?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Fußballtore </dc:title>
  <dc:creator>Philippe Hoffmann</dc:creator>
  <cp:lastModifiedBy>Jonas Rommel</cp:lastModifiedBy>
  <cp:revision>10</cp:revision>
  <dcterms:created xsi:type="dcterms:W3CDTF">2023-01-12T08:57:25Z</dcterms:created>
  <dcterms:modified xsi:type="dcterms:W3CDTF">2023-01-16T09:53:44Z</dcterms:modified>
</cp:coreProperties>
</file>