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968E5-4563-740C-E0FD-5F74799F1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0AD334-7AFF-6AF9-FF45-E9CB500E9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54EBAA-C110-6542-E54E-77A2F6A3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C12-2016-0249-A71C-2888D31E4A20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932A2C-03AD-F5D8-6FED-9E5AC539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B77CD7-5563-FCF1-B161-15CA7B3A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DD26-46DF-114F-94A6-4A2D6AD63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20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51CF8-F3ED-BC22-9FC8-B1C00118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0C7149-929E-4CB4-4BE3-42CA2C0D6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8FEF4A-92F0-355C-F87A-A65B26DC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C12-2016-0249-A71C-2888D31E4A20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786508-3969-DD78-5B21-8B8E1E43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A26F6B-D48D-C8A5-C385-95EE7B29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DD26-46DF-114F-94A6-4A2D6AD63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23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ABE682E-F506-8D81-E27B-76EA471FA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75EB88D-92D2-D95C-D1E7-56FE709BA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04F326-11BB-756C-D5A8-9087EFB1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C12-2016-0249-A71C-2888D31E4A20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63B0BC-C7AA-7518-4E35-01586EA7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22C35E-C968-20FE-AAA0-946EB6E5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DD26-46DF-114F-94A6-4A2D6AD63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76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5ED13-96FE-7D88-FC06-05EB5E38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BB8EAC-4D3D-8CF1-3370-0437E6ECF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909411-B760-587A-1430-91AA7ABD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C12-2016-0249-A71C-2888D31E4A20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27A34-3DF7-8685-73A1-8DB8D50B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197A3B-E196-95E9-01FC-5C467FA9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DD26-46DF-114F-94A6-4A2D6AD63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25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B1E3A-549A-0569-500A-C3E45067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C6DD3B-2202-5A3A-2AA4-2A3A23F03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D55776-5DBD-A062-40C6-81647F9B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C12-2016-0249-A71C-2888D31E4A20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C5BDBF-E8AB-B027-F74D-52EE4906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B31D99-4791-57F2-5251-5628FFA8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DD26-46DF-114F-94A6-4A2D6AD63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23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C4342-26AF-938E-5E24-AF5CFA71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B96530-43C2-B260-1BFD-C967A730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687CD2-8527-39D5-DFCE-62622F88E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D0A69A-6241-4EF6-5928-33999DC9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C12-2016-0249-A71C-2888D31E4A20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15B8D6-5F04-5025-CB9C-20B39328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CAF349-C29D-6511-5D43-D2FF0E99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DD26-46DF-114F-94A6-4A2D6AD63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67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3DD25-D790-E921-A5D2-CB94C354F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E7DFBD-08F1-E159-E275-F5D592F27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95283B-BAC1-7250-6754-F6F5DDBD1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5468E5-06FF-3D8A-48D6-12411BEB4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C38D4A-1ECD-1A0C-5FA7-35C06E21D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5211A10-FC6C-D230-18F0-2A1B83C3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C12-2016-0249-A71C-2888D31E4A20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D9BBFC2-8365-B234-70E0-BA9B850D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84E74A-44F7-6D8D-FD21-D274DE7A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DD26-46DF-114F-94A6-4A2D6AD63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24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72610-8F73-9303-721A-7D24B606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72521E-810A-2DCA-277E-BCB5C1FF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C12-2016-0249-A71C-2888D31E4A20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D1D371-0314-72AE-FD22-C73E68E2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621DAC-EA4C-CC5C-AF8C-C40415D9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DD26-46DF-114F-94A6-4A2D6AD63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4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7038A9-BCD6-4F3B-467F-383243E86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C12-2016-0249-A71C-2888D31E4A20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9C7F85-8687-6716-4EC7-770B643A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EC3D25-7133-FEB7-00EE-75C214DA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DD26-46DF-114F-94A6-4A2D6AD63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79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68C5A-6158-ECB6-A5D5-10BE2E31E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24D85F-E2FA-4313-4A7C-0FBCED2BA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CA9C51-594B-0B68-E2F9-D9B9B84E1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FF2FBE-2EC7-4955-4AB3-36903827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C12-2016-0249-A71C-2888D31E4A20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B4DD8B-7624-DEA5-13B9-CEC39F43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9E993A-3362-E00D-2A9A-65D4663C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DD26-46DF-114F-94A6-4A2D6AD63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7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66583-A92B-8003-9B1C-E52DE608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A0DBAD-6243-A993-9436-0F077345A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880947-5ABC-DE49-7FB2-863594624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C9706B-FBB1-6AC7-1CF3-87419F4D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DC12-2016-0249-A71C-2888D31E4A20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EF3465-B4AB-9EFA-3761-89DD23EF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A95571-DA8C-1DFB-21BA-FEFE1717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DD26-46DF-114F-94A6-4A2D6AD63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97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313EF55-B289-4A49-EE67-4AB86590A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D5E698-B00E-3961-6FDE-6AB8E7DCD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87381A-A017-BADF-52A9-EE9824EE2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DC12-2016-0249-A71C-2888D31E4A20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C7A4F-0641-F9F5-64BC-B4B04B7CE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5A6ED4-B6ED-EE03-9710-6B1E26F35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3DD26-46DF-114F-94A6-4A2D6AD63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7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06B9F304-4FB5-3702-45B2-8EBE48CAD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0" b="923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24C822-641B-4AC4-224C-378F3BE2D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Schülerzeitung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4AD85F-BFE6-781A-778D-F77272322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7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D6341-9C94-E2B1-935D-B74D92B0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Wann Wo?</a:t>
            </a:r>
            <a:br>
              <a:rPr lang="de-DE" dirty="0"/>
            </a:br>
            <a:r>
              <a:rPr lang="de-DE" dirty="0"/>
              <a:t>Planung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462782-C098-A9C6-815E-B0B681CB4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Ab dem zweiten Halbjahr </a:t>
            </a:r>
          </a:p>
          <a:p>
            <a:r>
              <a:rPr lang="de-DE" dirty="0"/>
              <a:t>AG Dienstags</a:t>
            </a:r>
          </a:p>
          <a:p>
            <a:r>
              <a:rPr lang="de-DE" dirty="0"/>
              <a:t>Bei der SV Besprechen was die Schüler davon halten.</a:t>
            </a:r>
          </a:p>
          <a:p>
            <a:r>
              <a:rPr lang="de-DE" dirty="0"/>
              <a:t>Einen Lehrer organisieren der die AG leiten wird. </a:t>
            </a:r>
          </a:p>
          <a:p>
            <a:r>
              <a:rPr lang="de-DE" dirty="0"/>
              <a:t>Ob sie gedruckt oder auf der Homepage hochgeladen wird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0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67F22FDC-8A6D-7A4D-86F5-D7A8CCBDC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290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B250B7-26CB-B686-D51E-7FEFF71E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Inhalt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F8908-B15B-941A-2C1F-960731E59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524" y="3459354"/>
            <a:ext cx="3874685" cy="3186359"/>
          </a:xfrm>
        </p:spPr>
        <p:txBody>
          <a:bodyPr anchor="ctr">
            <a:normAutofit/>
          </a:bodyPr>
          <a:lstStyle/>
          <a:p>
            <a:r>
              <a:rPr lang="de-DE" sz="1800">
                <a:solidFill>
                  <a:schemeClr val="bg1"/>
                </a:solidFill>
              </a:rPr>
              <a:t>AG die sich um die Schülerzeitung kümmern.</a:t>
            </a:r>
          </a:p>
          <a:p>
            <a:r>
              <a:rPr lang="de-DE" sz="1800">
                <a:solidFill>
                  <a:schemeClr val="bg1"/>
                </a:solidFill>
              </a:rPr>
              <a:t>Die neusten Informationen sollen in der Schülerzeitung sein.</a:t>
            </a:r>
          </a:p>
          <a:p>
            <a:r>
              <a:rPr lang="de-DE" sz="1800">
                <a:solidFill>
                  <a:schemeClr val="bg1"/>
                </a:solidFill>
              </a:rPr>
              <a:t>Feste und Veranstaltungen präsentieren.</a:t>
            </a:r>
          </a:p>
          <a:p>
            <a:r>
              <a:rPr lang="de-DE" sz="1800">
                <a:solidFill>
                  <a:schemeClr val="bg1"/>
                </a:solidFill>
              </a:rPr>
              <a:t>In der Zeitung sollen sich Jugendliche Themen raus suchen die sie interessieren.</a:t>
            </a:r>
          </a:p>
          <a:p>
            <a:endParaRPr lang="de-DE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9C2D6-11C4-589B-3037-5B0C8775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 </a:t>
            </a:r>
            <a:r>
              <a:rPr lang="de-DE" dirty="0"/>
              <a:t>die Schülerzeitung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gestaltet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werden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könnte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10">
            <a:extLst>
              <a:ext uri="{FF2B5EF4-FFF2-40B4-BE49-F238E27FC236}">
                <a16:creationId xmlns:a16="http://schemas.microsoft.com/office/drawing/2014/main" id="{3A979C43-0240-EDA4-9418-8EC51204E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358" y="818457"/>
            <a:ext cx="2859459" cy="3971472"/>
          </a:xfrm>
          <a:prstGeom prst="rect">
            <a:avLst/>
          </a:prstGeom>
        </p:spPr>
      </p:pic>
      <p:pic>
        <p:nvPicPr>
          <p:cNvPr id="11" name="Grafik 11">
            <a:extLst>
              <a:ext uri="{FF2B5EF4-FFF2-40B4-BE49-F238E27FC236}">
                <a16:creationId xmlns:a16="http://schemas.microsoft.com/office/drawing/2014/main" id="{B0C2E636-24F4-3C64-F297-588AF464D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57" y="3005780"/>
            <a:ext cx="2423618" cy="24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27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Design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4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Office-Design 2013–2022</vt:lpstr>
      <vt:lpstr>Schülerzeitung </vt:lpstr>
      <vt:lpstr>Wann Wo? Planung   </vt:lpstr>
      <vt:lpstr>Inhalt </vt:lpstr>
      <vt:lpstr>Wie die Schülerzeitung gestaltet werden könnte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Schülerzeitung </dc:title>
  <dc:creator>Louisa Thomä</dc:creator>
  <cp:lastModifiedBy>Henrike Heise</cp:lastModifiedBy>
  <cp:revision>2</cp:revision>
  <dcterms:created xsi:type="dcterms:W3CDTF">2023-01-16T08:54:28Z</dcterms:created>
  <dcterms:modified xsi:type="dcterms:W3CDTF">2023-01-16T09:26:59Z</dcterms:modified>
</cp:coreProperties>
</file>